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4"/>
    <p:sldMasterId id="2147483740" r:id="rId5"/>
    <p:sldMasterId id="2147483742" r:id="rId6"/>
    <p:sldMasterId id="2147483760" r:id="rId7"/>
  </p:sldMasterIdLst>
  <p:notesMasterIdLst>
    <p:notesMasterId r:id="rId51"/>
  </p:notesMasterIdLst>
  <p:handoutMasterIdLst>
    <p:handoutMasterId r:id="rId52"/>
  </p:handoutMasterIdLst>
  <p:sldIdLst>
    <p:sldId id="258" r:id="rId8"/>
    <p:sldId id="1048" r:id="rId9"/>
    <p:sldId id="1069" r:id="rId10"/>
    <p:sldId id="1050" r:id="rId11"/>
    <p:sldId id="257" r:id="rId12"/>
    <p:sldId id="1049" r:id="rId13"/>
    <p:sldId id="997" r:id="rId14"/>
    <p:sldId id="974" r:id="rId15"/>
    <p:sldId id="1077" r:id="rId16"/>
    <p:sldId id="1076" r:id="rId17"/>
    <p:sldId id="1070" r:id="rId18"/>
    <p:sldId id="1071" r:id="rId19"/>
    <p:sldId id="707" r:id="rId20"/>
    <p:sldId id="1051" r:id="rId21"/>
    <p:sldId id="1072" r:id="rId22"/>
    <p:sldId id="1052" r:id="rId23"/>
    <p:sldId id="1053" r:id="rId24"/>
    <p:sldId id="1081" r:id="rId25"/>
    <p:sldId id="1055" r:id="rId26"/>
    <p:sldId id="998" r:id="rId27"/>
    <p:sldId id="1056" r:id="rId28"/>
    <p:sldId id="1057" r:id="rId29"/>
    <p:sldId id="1000" r:id="rId30"/>
    <p:sldId id="1079" r:id="rId31"/>
    <p:sldId id="1080" r:id="rId32"/>
    <p:sldId id="1061" r:id="rId33"/>
    <p:sldId id="1062" r:id="rId34"/>
    <p:sldId id="1063" r:id="rId35"/>
    <p:sldId id="1073" r:id="rId36"/>
    <p:sldId id="1074" r:id="rId37"/>
    <p:sldId id="1054" r:id="rId38"/>
    <p:sldId id="1059" r:id="rId39"/>
    <p:sldId id="999" r:id="rId40"/>
    <p:sldId id="1058" r:id="rId41"/>
    <p:sldId id="1060" r:id="rId42"/>
    <p:sldId id="1064" r:id="rId43"/>
    <p:sldId id="1078" r:id="rId44"/>
    <p:sldId id="1068" r:id="rId45"/>
    <p:sldId id="1066" r:id="rId46"/>
    <p:sldId id="1065" r:id="rId47"/>
    <p:sldId id="1067" r:id="rId48"/>
    <p:sldId id="1075" r:id="rId49"/>
    <p:sldId id="256" r:id="rId5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initials="L" lastIdx="1" clrIdx="0">
    <p:extLst>
      <p:ext uri="{19B8F6BF-5375-455C-9EA6-DF929625EA0E}">
        <p15:presenceInfo xmlns:p15="http://schemas.microsoft.com/office/powerpoint/2012/main" userId="38326686b9647524" providerId="Windows Live"/>
      </p:ext>
    </p:extLst>
  </p:cmAuthor>
  <p:cmAuthor id="2" name="Microsoft 帐户" initials="M帐"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9933"/>
    <a:srgbClr val="00FF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CAC381-5FC1-4CD2-988F-01BBCF25D90D}" v="216" dt="2024-10-08T09:14:14.49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Stijl, thema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Stijl, licht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51" autoAdjust="0"/>
    <p:restoredTop sz="94626" autoAdjust="0"/>
  </p:normalViewPr>
  <p:slideViewPr>
    <p:cSldViewPr showGuides="1">
      <p:cViewPr varScale="1">
        <p:scale>
          <a:sx n="118" d="100"/>
          <a:sy n="118" d="100"/>
        </p:scale>
        <p:origin x="462"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howGuides="1">
      <p:cViewPr varScale="1">
        <p:scale>
          <a:sx n="120" d="100"/>
          <a:sy n="120" d="100"/>
        </p:scale>
        <p:origin x="498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Scholtens | KNGU" userId="4aa8ec82-7f12-4ce6-b9d5-c1b67e04ff7e" providerId="ADAL" clId="{AECAC381-5FC1-4CD2-988F-01BBCF25D90D}"/>
    <pc:docChg chg="undo custSel addSld delSld modSld">
      <pc:chgData name="Linda Scholtens | KNGU" userId="4aa8ec82-7f12-4ce6-b9d5-c1b67e04ff7e" providerId="ADAL" clId="{AECAC381-5FC1-4CD2-988F-01BBCF25D90D}" dt="2024-10-08T09:14:14.489" v="223" actId="207"/>
      <pc:docMkLst>
        <pc:docMk/>
      </pc:docMkLst>
      <pc:sldChg chg="modSp modAnim">
        <pc:chgData name="Linda Scholtens | KNGU" userId="4aa8ec82-7f12-4ce6-b9d5-c1b67e04ff7e" providerId="ADAL" clId="{AECAC381-5FC1-4CD2-988F-01BBCF25D90D}" dt="2024-10-08T09:01:08.207" v="69" actId="20577"/>
        <pc:sldMkLst>
          <pc:docMk/>
          <pc:sldMk cId="4131745354" sldId="1052"/>
        </pc:sldMkLst>
        <pc:spChg chg="mod">
          <ac:chgData name="Linda Scholtens | KNGU" userId="4aa8ec82-7f12-4ce6-b9d5-c1b67e04ff7e" providerId="ADAL" clId="{AECAC381-5FC1-4CD2-988F-01BBCF25D90D}" dt="2024-10-08T09:01:08.207" v="69" actId="20577"/>
          <ac:spMkLst>
            <pc:docMk/>
            <pc:sldMk cId="4131745354" sldId="1052"/>
            <ac:spMk id="3" creationId="{5186E787-17CE-42BC-AD65-7B8DB3BB5845}"/>
          </ac:spMkLst>
        </pc:spChg>
      </pc:sldChg>
      <pc:sldChg chg="modSp mod modAnim">
        <pc:chgData name="Linda Scholtens | KNGU" userId="4aa8ec82-7f12-4ce6-b9d5-c1b67e04ff7e" providerId="ADAL" clId="{AECAC381-5FC1-4CD2-988F-01BBCF25D90D}" dt="2024-10-08T09:11:01.391" v="131" actId="113"/>
        <pc:sldMkLst>
          <pc:docMk/>
          <pc:sldMk cId="2106701668" sldId="1053"/>
        </pc:sldMkLst>
        <pc:spChg chg="mod">
          <ac:chgData name="Linda Scholtens | KNGU" userId="4aa8ec82-7f12-4ce6-b9d5-c1b67e04ff7e" providerId="ADAL" clId="{AECAC381-5FC1-4CD2-988F-01BBCF25D90D}" dt="2024-10-08T09:11:01.391" v="131" actId="113"/>
          <ac:spMkLst>
            <pc:docMk/>
            <pc:sldMk cId="2106701668" sldId="1053"/>
            <ac:spMk id="3" creationId="{5186E787-17CE-42BC-AD65-7B8DB3BB5845}"/>
          </ac:spMkLst>
        </pc:spChg>
      </pc:sldChg>
      <pc:sldChg chg="modSp">
        <pc:chgData name="Linda Scholtens | KNGU" userId="4aa8ec82-7f12-4ce6-b9d5-c1b67e04ff7e" providerId="ADAL" clId="{AECAC381-5FC1-4CD2-988F-01BBCF25D90D}" dt="2024-10-08T09:14:14.489" v="223" actId="207"/>
        <pc:sldMkLst>
          <pc:docMk/>
          <pc:sldMk cId="3648576632" sldId="1078"/>
        </pc:sldMkLst>
        <pc:spChg chg="mod">
          <ac:chgData name="Linda Scholtens | KNGU" userId="4aa8ec82-7f12-4ce6-b9d5-c1b67e04ff7e" providerId="ADAL" clId="{AECAC381-5FC1-4CD2-988F-01BBCF25D90D}" dt="2024-10-08T09:14:14.489" v="223" actId="207"/>
          <ac:spMkLst>
            <pc:docMk/>
            <pc:sldMk cId="3648576632" sldId="1078"/>
            <ac:spMk id="5" creationId="{5F237E74-7CE5-50A0-0AA3-FD5539158F7B}"/>
          </ac:spMkLst>
        </pc:spChg>
      </pc:sldChg>
      <pc:sldChg chg="modSp mod">
        <pc:chgData name="Linda Scholtens | KNGU" userId="4aa8ec82-7f12-4ce6-b9d5-c1b67e04ff7e" providerId="ADAL" clId="{AECAC381-5FC1-4CD2-988F-01BBCF25D90D}" dt="2024-10-08T09:04:28.251" v="85" actId="20577"/>
        <pc:sldMkLst>
          <pc:docMk/>
          <pc:sldMk cId="3235216756" sldId="1080"/>
        </pc:sldMkLst>
        <pc:spChg chg="mod">
          <ac:chgData name="Linda Scholtens | KNGU" userId="4aa8ec82-7f12-4ce6-b9d5-c1b67e04ff7e" providerId="ADAL" clId="{AECAC381-5FC1-4CD2-988F-01BBCF25D90D}" dt="2024-10-08T09:04:28.251" v="85" actId="20577"/>
          <ac:spMkLst>
            <pc:docMk/>
            <pc:sldMk cId="3235216756" sldId="1080"/>
            <ac:spMk id="3" creationId="{005A95B6-E72E-B08C-AF83-50842644E13D}"/>
          </ac:spMkLst>
        </pc:spChg>
      </pc:sldChg>
      <pc:sldChg chg="addSp delSp modSp new mod">
        <pc:chgData name="Linda Scholtens | KNGU" userId="4aa8ec82-7f12-4ce6-b9d5-c1b67e04ff7e" providerId="ADAL" clId="{AECAC381-5FC1-4CD2-988F-01BBCF25D90D}" dt="2024-10-08T09:02:52.292" v="81"/>
        <pc:sldMkLst>
          <pc:docMk/>
          <pc:sldMk cId="1987506137" sldId="1081"/>
        </pc:sldMkLst>
        <pc:spChg chg="del">
          <ac:chgData name="Linda Scholtens | KNGU" userId="4aa8ec82-7f12-4ce6-b9d5-c1b67e04ff7e" providerId="ADAL" clId="{AECAC381-5FC1-4CD2-988F-01BBCF25D90D}" dt="2024-10-08T09:02:52.292" v="81"/>
          <ac:spMkLst>
            <pc:docMk/>
            <pc:sldMk cId="1987506137" sldId="1081"/>
            <ac:spMk id="2" creationId="{88B7C396-29E0-E2A8-8A4D-DC517D886C14}"/>
          </ac:spMkLst>
        </pc:spChg>
        <pc:spChg chg="mod">
          <ac:chgData name="Linda Scholtens | KNGU" userId="4aa8ec82-7f12-4ce6-b9d5-c1b67e04ff7e" providerId="ADAL" clId="{AECAC381-5FC1-4CD2-988F-01BBCF25D90D}" dt="2024-10-08T09:02:44.126" v="80"/>
          <ac:spMkLst>
            <pc:docMk/>
            <pc:sldMk cId="1987506137" sldId="1081"/>
            <ac:spMk id="3" creationId="{534F06FD-E07F-F641-8565-9711195BBDCA}"/>
          </ac:spMkLst>
        </pc:spChg>
        <pc:spChg chg="add mod">
          <ac:chgData name="Linda Scholtens | KNGU" userId="4aa8ec82-7f12-4ce6-b9d5-c1b67e04ff7e" providerId="ADAL" clId="{AECAC381-5FC1-4CD2-988F-01BBCF25D90D}" dt="2024-10-08T09:02:52.292" v="81"/>
          <ac:spMkLst>
            <pc:docMk/>
            <pc:sldMk cId="1987506137" sldId="1081"/>
            <ac:spMk id="4" creationId="{2BD500B5-D667-F320-1A3B-CB6D82F0533B}"/>
          </ac:spMkLst>
        </pc:spChg>
      </pc:sldChg>
      <pc:sldChg chg="new del">
        <pc:chgData name="Linda Scholtens | KNGU" userId="4aa8ec82-7f12-4ce6-b9d5-c1b67e04ff7e" providerId="ADAL" clId="{AECAC381-5FC1-4CD2-988F-01BBCF25D90D}" dt="2024-10-08T08:59:10.460" v="18" actId="680"/>
        <pc:sldMkLst>
          <pc:docMk/>
          <pc:sldMk cId="3540027501" sldId="1081"/>
        </pc:sldMkLst>
      </pc:sldChg>
      <pc:sldChg chg="new del">
        <pc:chgData name="Linda Scholtens | KNGU" userId="4aa8ec82-7f12-4ce6-b9d5-c1b67e04ff7e" providerId="ADAL" clId="{AECAC381-5FC1-4CD2-988F-01BBCF25D90D}" dt="2024-10-08T09:07:54.510" v="95" actId="680"/>
        <pc:sldMkLst>
          <pc:docMk/>
          <pc:sldMk cId="3257284814" sldId="108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8AD968-AD14-4CC9-A6FB-F93F22D4E34B}" type="datetimeFigureOut">
              <a:rPr lang="nl-NL" smtClean="0"/>
              <a:t>8-10-2024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88631B-B841-4A17-B1EE-12E531C1EF6C}" type="slidenum">
              <a:rPr lang="nl-NL" smtClean="0"/>
              <a:t>‹nr.›</a:t>
            </a:fld>
            <a:endParaRPr lang="nl-N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9274A0-6706-4549-9696-9D8DA657E536}" type="datetimeFigureOut">
              <a:rPr lang="nl-NL" smtClean="0"/>
              <a:t>8-10-2024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00F8B-DC0F-4107-B1BE-742CA5F216A2}" type="slidenum">
              <a:rPr lang="nl-NL" smtClean="0"/>
              <a:t>‹nr.›</a:t>
            </a:fld>
            <a:endParaRPr lang="nl-NL"/>
          </a:p>
        </p:txBody>
      </p:sp>
    </p:spTree>
    <p:extLst>
      <p:ext uri="{BB962C8B-B14F-4D97-AF65-F5344CB8AC3E}">
        <p14:creationId xmlns:p14="http://schemas.microsoft.com/office/powerpoint/2010/main" val="4278803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A900F8B-DC0F-4107-B1BE-742CA5F216A2}" type="slidenum">
              <a:rPr lang="nl-NL" smtClean="0"/>
              <a:t>2</a:t>
            </a:fld>
            <a:endParaRPr lang="nl-NL"/>
          </a:p>
        </p:txBody>
      </p:sp>
    </p:spTree>
    <p:extLst>
      <p:ext uri="{BB962C8B-B14F-4D97-AF65-F5344CB8AC3E}">
        <p14:creationId xmlns:p14="http://schemas.microsoft.com/office/powerpoint/2010/main" val="659670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15</a:t>
            </a:fld>
            <a:endParaRPr lang="it-IT"/>
          </a:p>
        </p:txBody>
      </p:sp>
    </p:spTree>
    <p:extLst>
      <p:ext uri="{BB962C8B-B14F-4D97-AF65-F5344CB8AC3E}">
        <p14:creationId xmlns:p14="http://schemas.microsoft.com/office/powerpoint/2010/main" val="3766626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16</a:t>
            </a:fld>
            <a:endParaRPr lang="it-IT"/>
          </a:p>
        </p:txBody>
      </p:sp>
    </p:spTree>
    <p:extLst>
      <p:ext uri="{BB962C8B-B14F-4D97-AF65-F5344CB8AC3E}">
        <p14:creationId xmlns:p14="http://schemas.microsoft.com/office/powerpoint/2010/main" val="3777131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17</a:t>
            </a:fld>
            <a:endParaRPr lang="it-IT"/>
          </a:p>
        </p:txBody>
      </p:sp>
    </p:spTree>
    <p:extLst>
      <p:ext uri="{BB962C8B-B14F-4D97-AF65-F5344CB8AC3E}">
        <p14:creationId xmlns:p14="http://schemas.microsoft.com/office/powerpoint/2010/main" val="3982806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20</a:t>
            </a:fld>
            <a:endParaRPr lang="it-IT"/>
          </a:p>
        </p:txBody>
      </p:sp>
    </p:spTree>
    <p:extLst>
      <p:ext uri="{BB962C8B-B14F-4D97-AF65-F5344CB8AC3E}">
        <p14:creationId xmlns:p14="http://schemas.microsoft.com/office/powerpoint/2010/main" val="1595726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61CC5-43AC-44A2-BD9B-250841BD1FA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726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61CC5-43AC-44A2-BD9B-250841BD1FA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299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23</a:t>
            </a:fld>
            <a:endParaRPr lang="it-IT"/>
          </a:p>
        </p:txBody>
      </p:sp>
    </p:spTree>
    <p:extLst>
      <p:ext uri="{BB962C8B-B14F-4D97-AF65-F5344CB8AC3E}">
        <p14:creationId xmlns:p14="http://schemas.microsoft.com/office/powerpoint/2010/main" val="2744029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1DAD0-EA24-07B0-543B-7B7C14B9DEC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7FEC238-0C19-089D-A8DE-673F02C8E31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E1B47C0-ADD8-3223-2CCA-5BB53542655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A2B86AF5-B490-DC3D-FE99-945B19ED0886}"/>
              </a:ext>
            </a:extLst>
          </p:cNvPr>
          <p:cNvSpPr>
            <a:spLocks noGrp="1"/>
          </p:cNvSpPr>
          <p:nvPr>
            <p:ph type="sldNum" sz="quarter" idx="5"/>
          </p:nvPr>
        </p:nvSpPr>
        <p:spPr/>
        <p:txBody>
          <a:bodyPr/>
          <a:lstStyle/>
          <a:p>
            <a:fld id="{34961CC5-43AC-44A2-BD9B-250841BD1FAC}" type="slidenum">
              <a:rPr lang="it-IT" smtClean="0"/>
              <a:t>24</a:t>
            </a:fld>
            <a:endParaRPr lang="it-IT"/>
          </a:p>
        </p:txBody>
      </p:sp>
    </p:spTree>
    <p:extLst>
      <p:ext uri="{BB962C8B-B14F-4D97-AF65-F5344CB8AC3E}">
        <p14:creationId xmlns:p14="http://schemas.microsoft.com/office/powerpoint/2010/main" val="1436502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FD2B2-E967-C835-BE7B-A99522114C2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5C19606-E95E-4D10-7E6C-6EDC0B6165E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3288DC9-4D87-BA21-FED4-C93EB8BDF09D}"/>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FE8BEC1B-6DEC-4A55-AF5F-E9973680D6E0}"/>
              </a:ext>
            </a:extLst>
          </p:cNvPr>
          <p:cNvSpPr>
            <a:spLocks noGrp="1"/>
          </p:cNvSpPr>
          <p:nvPr>
            <p:ph type="sldNum" sz="quarter" idx="5"/>
          </p:nvPr>
        </p:nvSpPr>
        <p:spPr/>
        <p:txBody>
          <a:bodyPr/>
          <a:lstStyle/>
          <a:p>
            <a:fld id="{34961CC5-43AC-44A2-BD9B-250841BD1FAC}" type="slidenum">
              <a:rPr lang="it-IT" smtClean="0"/>
              <a:t>25</a:t>
            </a:fld>
            <a:endParaRPr lang="it-IT"/>
          </a:p>
        </p:txBody>
      </p:sp>
    </p:spTree>
    <p:extLst>
      <p:ext uri="{BB962C8B-B14F-4D97-AF65-F5344CB8AC3E}">
        <p14:creationId xmlns:p14="http://schemas.microsoft.com/office/powerpoint/2010/main" val="2527509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26</a:t>
            </a:fld>
            <a:endParaRPr lang="it-IT"/>
          </a:p>
        </p:txBody>
      </p:sp>
    </p:spTree>
    <p:extLst>
      <p:ext uri="{BB962C8B-B14F-4D97-AF65-F5344CB8AC3E}">
        <p14:creationId xmlns:p14="http://schemas.microsoft.com/office/powerpoint/2010/main" val="1061536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Century </a:t>
            </a:r>
            <a:r>
              <a:rPr lang="it-IT" dirty="0" err="1"/>
              <a:t>Gothic</a:t>
            </a:r>
            <a:r>
              <a:rPr lang="it-IT" dirty="0"/>
              <a:t>. </a:t>
            </a:r>
            <a:r>
              <a:rPr lang="it-IT" dirty="0" err="1"/>
              <a:t>Kopjes</a:t>
            </a:r>
            <a:r>
              <a:rPr lang="it-IT" dirty="0"/>
              <a:t>: 44. Tekst:24. </a:t>
            </a:r>
            <a:r>
              <a:rPr lang="it-IT" dirty="0" err="1"/>
              <a:t>Spacing</a:t>
            </a:r>
            <a:r>
              <a:rPr lang="it-IT" dirty="0"/>
              <a:t>: 1.0</a:t>
            </a:r>
          </a:p>
        </p:txBody>
      </p:sp>
      <p:sp>
        <p:nvSpPr>
          <p:cNvPr id="4" name="Segnaposto numero diapositiva 3"/>
          <p:cNvSpPr>
            <a:spLocks noGrp="1"/>
          </p:cNvSpPr>
          <p:nvPr>
            <p:ph type="sldNum" sz="quarter" idx="5"/>
          </p:nvPr>
        </p:nvSpPr>
        <p:spPr/>
        <p:txBody>
          <a:bodyPr/>
          <a:lstStyle/>
          <a:p>
            <a:fld id="{34961CC5-43AC-44A2-BD9B-250841BD1FAC}" type="slidenum">
              <a:rPr lang="it-IT" smtClean="0"/>
              <a:t>5</a:t>
            </a:fld>
            <a:endParaRPr lang="it-IT"/>
          </a:p>
        </p:txBody>
      </p:sp>
    </p:spTree>
    <p:extLst>
      <p:ext uri="{BB962C8B-B14F-4D97-AF65-F5344CB8AC3E}">
        <p14:creationId xmlns:p14="http://schemas.microsoft.com/office/powerpoint/2010/main" val="1890424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27</a:t>
            </a:fld>
            <a:endParaRPr lang="it-IT"/>
          </a:p>
        </p:txBody>
      </p:sp>
    </p:spTree>
    <p:extLst>
      <p:ext uri="{BB962C8B-B14F-4D97-AF65-F5344CB8AC3E}">
        <p14:creationId xmlns:p14="http://schemas.microsoft.com/office/powerpoint/2010/main" val="1513089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28</a:t>
            </a:fld>
            <a:endParaRPr lang="it-IT"/>
          </a:p>
        </p:txBody>
      </p:sp>
    </p:spTree>
    <p:extLst>
      <p:ext uri="{BB962C8B-B14F-4D97-AF65-F5344CB8AC3E}">
        <p14:creationId xmlns:p14="http://schemas.microsoft.com/office/powerpoint/2010/main" val="475252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32</a:t>
            </a:fld>
            <a:endParaRPr lang="it-IT"/>
          </a:p>
        </p:txBody>
      </p:sp>
    </p:spTree>
    <p:extLst>
      <p:ext uri="{BB962C8B-B14F-4D97-AF65-F5344CB8AC3E}">
        <p14:creationId xmlns:p14="http://schemas.microsoft.com/office/powerpoint/2010/main" val="2591617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33</a:t>
            </a:fld>
            <a:endParaRPr lang="it-IT"/>
          </a:p>
        </p:txBody>
      </p:sp>
    </p:spTree>
    <p:extLst>
      <p:ext uri="{BB962C8B-B14F-4D97-AF65-F5344CB8AC3E}">
        <p14:creationId xmlns:p14="http://schemas.microsoft.com/office/powerpoint/2010/main" val="1009568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34</a:t>
            </a:fld>
            <a:endParaRPr lang="it-IT"/>
          </a:p>
        </p:txBody>
      </p:sp>
    </p:spTree>
    <p:extLst>
      <p:ext uri="{BB962C8B-B14F-4D97-AF65-F5344CB8AC3E}">
        <p14:creationId xmlns:p14="http://schemas.microsoft.com/office/powerpoint/2010/main" val="191321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35</a:t>
            </a:fld>
            <a:endParaRPr lang="it-IT"/>
          </a:p>
        </p:txBody>
      </p:sp>
    </p:spTree>
    <p:extLst>
      <p:ext uri="{BB962C8B-B14F-4D97-AF65-F5344CB8AC3E}">
        <p14:creationId xmlns:p14="http://schemas.microsoft.com/office/powerpoint/2010/main" val="260052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36</a:t>
            </a:fld>
            <a:endParaRPr lang="it-IT"/>
          </a:p>
        </p:txBody>
      </p:sp>
    </p:spTree>
    <p:extLst>
      <p:ext uri="{BB962C8B-B14F-4D97-AF65-F5344CB8AC3E}">
        <p14:creationId xmlns:p14="http://schemas.microsoft.com/office/powerpoint/2010/main" val="3732882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38</a:t>
            </a:fld>
            <a:endParaRPr lang="it-IT"/>
          </a:p>
        </p:txBody>
      </p:sp>
    </p:spTree>
    <p:extLst>
      <p:ext uri="{BB962C8B-B14F-4D97-AF65-F5344CB8AC3E}">
        <p14:creationId xmlns:p14="http://schemas.microsoft.com/office/powerpoint/2010/main" val="1568705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39</a:t>
            </a:fld>
            <a:endParaRPr lang="it-IT"/>
          </a:p>
        </p:txBody>
      </p:sp>
    </p:spTree>
    <p:extLst>
      <p:ext uri="{BB962C8B-B14F-4D97-AF65-F5344CB8AC3E}">
        <p14:creationId xmlns:p14="http://schemas.microsoft.com/office/powerpoint/2010/main" val="666618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40</a:t>
            </a:fld>
            <a:endParaRPr lang="it-IT"/>
          </a:p>
        </p:txBody>
      </p:sp>
    </p:spTree>
    <p:extLst>
      <p:ext uri="{BB962C8B-B14F-4D97-AF65-F5344CB8AC3E}">
        <p14:creationId xmlns:p14="http://schemas.microsoft.com/office/powerpoint/2010/main" val="4214008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Century </a:t>
            </a:r>
            <a:r>
              <a:rPr lang="it-IT" dirty="0" err="1"/>
              <a:t>Gothic</a:t>
            </a:r>
            <a:r>
              <a:rPr lang="it-IT" dirty="0"/>
              <a:t>. </a:t>
            </a:r>
            <a:r>
              <a:rPr lang="it-IT" dirty="0" err="1"/>
              <a:t>Kopjes</a:t>
            </a:r>
            <a:r>
              <a:rPr lang="it-IT" dirty="0"/>
              <a:t>: 44. Tekst:24. </a:t>
            </a:r>
            <a:r>
              <a:rPr lang="it-IT" dirty="0" err="1"/>
              <a:t>Spacing</a:t>
            </a:r>
            <a:r>
              <a:rPr lang="it-IT" dirty="0"/>
              <a:t>: 1.0</a:t>
            </a:r>
          </a:p>
        </p:txBody>
      </p:sp>
      <p:sp>
        <p:nvSpPr>
          <p:cNvPr id="4" name="Segnaposto numero diapositiva 3"/>
          <p:cNvSpPr>
            <a:spLocks noGrp="1"/>
          </p:cNvSpPr>
          <p:nvPr>
            <p:ph type="sldNum" sz="quarter" idx="5"/>
          </p:nvPr>
        </p:nvSpPr>
        <p:spPr/>
        <p:txBody>
          <a:bodyPr/>
          <a:lstStyle/>
          <a:p>
            <a:fld id="{34961CC5-43AC-44A2-BD9B-250841BD1FAC}" type="slidenum">
              <a:rPr lang="it-IT" smtClean="0"/>
              <a:t>6</a:t>
            </a:fld>
            <a:endParaRPr lang="it-IT"/>
          </a:p>
        </p:txBody>
      </p:sp>
    </p:spTree>
    <p:extLst>
      <p:ext uri="{BB962C8B-B14F-4D97-AF65-F5344CB8AC3E}">
        <p14:creationId xmlns:p14="http://schemas.microsoft.com/office/powerpoint/2010/main" val="586656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41</a:t>
            </a:fld>
            <a:endParaRPr lang="it-IT"/>
          </a:p>
        </p:txBody>
      </p:sp>
    </p:spTree>
    <p:extLst>
      <p:ext uri="{BB962C8B-B14F-4D97-AF65-F5344CB8AC3E}">
        <p14:creationId xmlns:p14="http://schemas.microsoft.com/office/powerpoint/2010/main" val="1500099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7</a:t>
            </a:fld>
            <a:endParaRPr lang="it-IT"/>
          </a:p>
        </p:txBody>
      </p:sp>
    </p:spTree>
    <p:extLst>
      <p:ext uri="{BB962C8B-B14F-4D97-AF65-F5344CB8AC3E}">
        <p14:creationId xmlns:p14="http://schemas.microsoft.com/office/powerpoint/2010/main" val="3495910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9</a:t>
            </a:fld>
            <a:endParaRPr lang="it-IT"/>
          </a:p>
        </p:txBody>
      </p:sp>
    </p:spTree>
    <p:extLst>
      <p:ext uri="{BB962C8B-B14F-4D97-AF65-F5344CB8AC3E}">
        <p14:creationId xmlns:p14="http://schemas.microsoft.com/office/powerpoint/2010/main" val="519471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11</a:t>
            </a:fld>
            <a:endParaRPr lang="it-IT"/>
          </a:p>
        </p:txBody>
      </p:sp>
    </p:spTree>
    <p:extLst>
      <p:ext uri="{BB962C8B-B14F-4D97-AF65-F5344CB8AC3E}">
        <p14:creationId xmlns:p14="http://schemas.microsoft.com/office/powerpoint/2010/main" val="400147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12</a:t>
            </a:fld>
            <a:endParaRPr lang="it-IT"/>
          </a:p>
        </p:txBody>
      </p:sp>
    </p:spTree>
    <p:extLst>
      <p:ext uri="{BB962C8B-B14F-4D97-AF65-F5344CB8AC3E}">
        <p14:creationId xmlns:p14="http://schemas.microsoft.com/office/powerpoint/2010/main" val="385239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13</a:t>
            </a:fld>
            <a:endParaRPr lang="it-IT"/>
          </a:p>
        </p:txBody>
      </p:sp>
    </p:spTree>
    <p:extLst>
      <p:ext uri="{BB962C8B-B14F-4D97-AF65-F5344CB8AC3E}">
        <p14:creationId xmlns:p14="http://schemas.microsoft.com/office/powerpoint/2010/main" val="3178650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961CC5-43AC-44A2-BD9B-250841BD1FAC}" type="slidenum">
              <a:rPr lang="it-IT" smtClean="0"/>
              <a:t>14</a:t>
            </a:fld>
            <a:endParaRPr lang="it-IT"/>
          </a:p>
        </p:txBody>
      </p:sp>
    </p:spTree>
    <p:extLst>
      <p:ext uri="{BB962C8B-B14F-4D97-AF65-F5344CB8AC3E}">
        <p14:creationId xmlns:p14="http://schemas.microsoft.com/office/powerpoint/2010/main" val="1392194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6.bin"/><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7.bin"/><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8.bin"/><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9.bin"/><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0.bin"/><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1.bin"/><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2.bin"/><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2.bin"/><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3.bin"/><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4.bin"/><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5.bin"/><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Titel 8"/>
          <p:cNvSpPr>
            <a:spLocks noGrp="1"/>
          </p:cNvSpPr>
          <p:nvPr>
            <p:ph type="title" hasCustomPrompt="1"/>
          </p:nvPr>
        </p:nvSpPr>
        <p:spPr>
          <a:xfrm>
            <a:off x="838200" y="712259"/>
            <a:ext cx="10515600" cy="701731"/>
          </a:xfrm>
          <a:prstGeom prst="rect">
            <a:avLst/>
          </a:prstGeom>
        </p:spPr>
        <p:txBody>
          <a:bodyPr>
            <a:spAutoFit/>
          </a:bodyPr>
          <a:lstStyle>
            <a:lvl1pPr>
              <a:defRPr b="1" i="0" baseline="0">
                <a:latin typeface="Century Gothic" panose="020B0502020202020204" pitchFamily="34" charset="0"/>
              </a:defRPr>
            </a:lvl1pPr>
          </a:lstStyle>
          <a:p>
            <a:r>
              <a:rPr lang="nl-NL" dirty="0"/>
              <a:t>Kop</a:t>
            </a:r>
          </a:p>
        </p:txBody>
      </p:sp>
      <p:sp>
        <p:nvSpPr>
          <p:cNvPr id="13" name="Tijdelijke aanduiding voor inhoud 12"/>
          <p:cNvSpPr>
            <a:spLocks noGrp="1"/>
          </p:cNvSpPr>
          <p:nvPr>
            <p:ph sz="quarter" idx="10" hasCustomPrompt="1"/>
          </p:nvPr>
        </p:nvSpPr>
        <p:spPr>
          <a:xfrm>
            <a:off x="838200" y="1795991"/>
            <a:ext cx="10515600" cy="341632"/>
          </a:xfrm>
          <a:prstGeom prst="rect">
            <a:avLst/>
          </a:prstGeom>
        </p:spPr>
        <p:txBody>
          <a:bodyPr>
            <a:spAutoFit/>
          </a:bodyPr>
          <a:lstStyle>
            <a:lvl1pPr marL="0" indent="0">
              <a:buNone/>
              <a:defRPr sz="1800" baseline="0">
                <a:latin typeface="Century Gothic" panose="020B0502020202020204" pitchFamily="34" charset="0"/>
              </a:defRPr>
            </a:lvl1pPr>
          </a:lstStyle>
          <a:p>
            <a:pPr lvl="0"/>
            <a:r>
              <a:rPr lang="nl-NL" dirty="0"/>
              <a:t>Tekst</a:t>
            </a:r>
          </a:p>
        </p:txBody>
      </p:sp>
    </p:spTree>
    <p:extLst>
      <p:ext uri="{BB962C8B-B14F-4D97-AF65-F5344CB8AC3E}">
        <p14:creationId xmlns:p14="http://schemas.microsoft.com/office/powerpoint/2010/main" val="1836050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graphicFrame>
        <p:nvGraphicFramePr>
          <p:cNvPr id="7" name="Object 10">
            <a:extLst>
              <a:ext uri="{FF2B5EF4-FFF2-40B4-BE49-F238E27FC236}">
                <a16:creationId xmlns:a16="http://schemas.microsoft.com/office/drawing/2014/main" id="{8058104D-A17D-47DE-96B3-93D5D1DB8DED}"/>
              </a:ext>
            </a:extLst>
          </p:cNvPr>
          <p:cNvGraphicFramePr>
            <a:graphicFrameLocks noChangeAspect="1"/>
          </p:cNvGraphicFramePr>
          <p:nvPr/>
        </p:nvGraphicFramePr>
        <p:xfrm>
          <a:off x="8879417" y="333375"/>
          <a:ext cx="2667000" cy="457200"/>
        </p:xfrm>
        <a:graphic>
          <a:graphicData uri="http://schemas.openxmlformats.org/presentationml/2006/ole">
            <mc:AlternateContent xmlns:mc="http://schemas.openxmlformats.org/markup-compatibility/2006">
              <mc:Choice xmlns:v="urn:schemas-microsoft-com:vml" Requires="v">
                <p:oleObj r:id="rId2" imgW="3902439" imgH="774390" progId="CorelPhotoHouse-document">
                  <p:embed/>
                </p:oleObj>
              </mc:Choice>
              <mc:Fallback>
                <p:oleObj r:id="rId2" imgW="3902439" imgH="774390" progId="CorelPhotoHouse-document">
                  <p:embed/>
                  <p:pic>
                    <p:nvPicPr>
                      <p:cNvPr id="7" name="Object 10">
                        <a:extLst>
                          <a:ext uri="{FF2B5EF4-FFF2-40B4-BE49-F238E27FC236}">
                            <a16:creationId xmlns:a16="http://schemas.microsoft.com/office/drawing/2014/main" id="{8058104D-A17D-47DE-96B3-93D5D1DB8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417" y="333375"/>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Rectangle 4">
            <a:extLst>
              <a:ext uri="{FF2B5EF4-FFF2-40B4-BE49-F238E27FC236}">
                <a16:creationId xmlns:a16="http://schemas.microsoft.com/office/drawing/2014/main" id="{A9AEDE60-FE86-4200-AA16-3CD460679264}"/>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nl-NL"/>
          </a:p>
        </p:txBody>
      </p:sp>
      <p:sp>
        <p:nvSpPr>
          <p:cNvPr id="9" name="Rectangle 5">
            <a:extLst>
              <a:ext uri="{FF2B5EF4-FFF2-40B4-BE49-F238E27FC236}">
                <a16:creationId xmlns:a16="http://schemas.microsoft.com/office/drawing/2014/main" id="{C75244EB-8FD1-4168-B5B6-A3F0586ADB90}"/>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nl-NL"/>
              <a:t>jurycursus TD 2</a:t>
            </a:r>
          </a:p>
        </p:txBody>
      </p:sp>
      <p:sp>
        <p:nvSpPr>
          <p:cNvPr id="10" name="Rectangle 6">
            <a:extLst>
              <a:ext uri="{FF2B5EF4-FFF2-40B4-BE49-F238E27FC236}">
                <a16:creationId xmlns:a16="http://schemas.microsoft.com/office/drawing/2014/main" id="{43519D5F-E005-4CBD-A2B4-1034F31D8762}"/>
              </a:ext>
            </a:extLst>
          </p:cNvPr>
          <p:cNvSpPr>
            <a:spLocks noGrp="1" noChangeArrowheads="1"/>
          </p:cNvSpPr>
          <p:nvPr>
            <p:ph type="sldNum" sz="quarter" idx="12"/>
          </p:nvPr>
        </p:nvSpPr>
        <p:spPr/>
        <p:txBody>
          <a:bodyPr/>
          <a:lstStyle>
            <a:lvl1pPr>
              <a:defRPr/>
            </a:lvl1pPr>
          </a:lstStyle>
          <a:p>
            <a:fld id="{7874B335-5912-4D80-A0A7-BE3D3290A2E2}" type="slidenum">
              <a:rPr lang="nl-NL" altLang="nl-NL"/>
              <a:pPr/>
              <a:t>‹nr.›</a:t>
            </a:fld>
            <a:endParaRPr lang="nl-NL" altLang="nl-NL"/>
          </a:p>
        </p:txBody>
      </p:sp>
    </p:spTree>
    <p:extLst>
      <p:ext uri="{BB962C8B-B14F-4D97-AF65-F5344CB8AC3E}">
        <p14:creationId xmlns:p14="http://schemas.microsoft.com/office/powerpoint/2010/main" val="3660501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graphicFrame>
        <p:nvGraphicFramePr>
          <p:cNvPr id="3" name="Object 10">
            <a:extLst>
              <a:ext uri="{FF2B5EF4-FFF2-40B4-BE49-F238E27FC236}">
                <a16:creationId xmlns:a16="http://schemas.microsoft.com/office/drawing/2014/main" id="{D345E395-BF67-461D-9C61-24D505ED468B}"/>
              </a:ext>
            </a:extLst>
          </p:cNvPr>
          <p:cNvGraphicFramePr>
            <a:graphicFrameLocks noChangeAspect="1"/>
          </p:cNvGraphicFramePr>
          <p:nvPr/>
        </p:nvGraphicFramePr>
        <p:xfrm>
          <a:off x="8879417" y="333375"/>
          <a:ext cx="2667000" cy="457200"/>
        </p:xfrm>
        <a:graphic>
          <a:graphicData uri="http://schemas.openxmlformats.org/presentationml/2006/ole">
            <mc:AlternateContent xmlns:mc="http://schemas.openxmlformats.org/markup-compatibility/2006">
              <mc:Choice xmlns:v="urn:schemas-microsoft-com:vml" Requires="v">
                <p:oleObj r:id="rId2" imgW="3902439" imgH="774390" progId="CorelPhotoHouse-document">
                  <p:embed/>
                </p:oleObj>
              </mc:Choice>
              <mc:Fallback>
                <p:oleObj r:id="rId2" imgW="3902439" imgH="774390" progId="CorelPhotoHouse-document">
                  <p:embed/>
                  <p:pic>
                    <p:nvPicPr>
                      <p:cNvPr id="3" name="Object 10">
                        <a:extLst>
                          <a:ext uri="{FF2B5EF4-FFF2-40B4-BE49-F238E27FC236}">
                            <a16:creationId xmlns:a16="http://schemas.microsoft.com/office/drawing/2014/main" id="{D345E395-BF67-461D-9C61-24D505ED4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417" y="333375"/>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p:txBody>
          <a:bodyPr/>
          <a:lstStyle/>
          <a:p>
            <a:r>
              <a:rPr lang="nl-NL"/>
              <a:t>Klik om de stijl te bewerken</a:t>
            </a:r>
          </a:p>
        </p:txBody>
      </p:sp>
      <p:sp>
        <p:nvSpPr>
          <p:cNvPr id="4" name="Rectangle 4">
            <a:extLst>
              <a:ext uri="{FF2B5EF4-FFF2-40B4-BE49-F238E27FC236}">
                <a16:creationId xmlns:a16="http://schemas.microsoft.com/office/drawing/2014/main" id="{280B994C-C9D9-4197-8F99-F8734CE6CACE}"/>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nl-NL"/>
          </a:p>
        </p:txBody>
      </p:sp>
      <p:sp>
        <p:nvSpPr>
          <p:cNvPr id="5" name="Rectangle 5">
            <a:extLst>
              <a:ext uri="{FF2B5EF4-FFF2-40B4-BE49-F238E27FC236}">
                <a16:creationId xmlns:a16="http://schemas.microsoft.com/office/drawing/2014/main" id="{8A52E69B-C17F-4B88-AE03-F60C6E913FD9}"/>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nl-NL"/>
              <a:t>jurycursus TD 2</a:t>
            </a:r>
          </a:p>
        </p:txBody>
      </p:sp>
      <p:sp>
        <p:nvSpPr>
          <p:cNvPr id="6" name="Rectangle 6">
            <a:extLst>
              <a:ext uri="{FF2B5EF4-FFF2-40B4-BE49-F238E27FC236}">
                <a16:creationId xmlns:a16="http://schemas.microsoft.com/office/drawing/2014/main" id="{817C4C5D-B4B1-4F02-BF00-0FBB18FD7D8A}"/>
              </a:ext>
            </a:extLst>
          </p:cNvPr>
          <p:cNvSpPr>
            <a:spLocks noGrp="1" noChangeArrowheads="1"/>
          </p:cNvSpPr>
          <p:nvPr>
            <p:ph type="sldNum" sz="quarter" idx="12"/>
          </p:nvPr>
        </p:nvSpPr>
        <p:spPr/>
        <p:txBody>
          <a:bodyPr/>
          <a:lstStyle>
            <a:lvl1pPr>
              <a:defRPr/>
            </a:lvl1pPr>
          </a:lstStyle>
          <a:p>
            <a:fld id="{657EF287-0138-4813-8D5D-46600CDC5F5F}" type="slidenum">
              <a:rPr lang="nl-NL" altLang="nl-NL"/>
              <a:pPr/>
              <a:t>‹nr.›</a:t>
            </a:fld>
            <a:endParaRPr lang="nl-NL" altLang="nl-NL"/>
          </a:p>
        </p:txBody>
      </p:sp>
    </p:spTree>
    <p:extLst>
      <p:ext uri="{BB962C8B-B14F-4D97-AF65-F5344CB8AC3E}">
        <p14:creationId xmlns:p14="http://schemas.microsoft.com/office/powerpoint/2010/main" val="1149204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graphicFrame>
        <p:nvGraphicFramePr>
          <p:cNvPr id="2" name="Object 10">
            <a:extLst>
              <a:ext uri="{FF2B5EF4-FFF2-40B4-BE49-F238E27FC236}">
                <a16:creationId xmlns:a16="http://schemas.microsoft.com/office/drawing/2014/main" id="{D3F24FBD-1734-490A-A2E4-93AE90695E51}"/>
              </a:ext>
            </a:extLst>
          </p:cNvPr>
          <p:cNvGraphicFramePr>
            <a:graphicFrameLocks noChangeAspect="1"/>
          </p:cNvGraphicFramePr>
          <p:nvPr/>
        </p:nvGraphicFramePr>
        <p:xfrm>
          <a:off x="8879417" y="333375"/>
          <a:ext cx="2667000" cy="457200"/>
        </p:xfrm>
        <a:graphic>
          <a:graphicData uri="http://schemas.openxmlformats.org/presentationml/2006/ole">
            <mc:AlternateContent xmlns:mc="http://schemas.openxmlformats.org/markup-compatibility/2006">
              <mc:Choice xmlns:v="urn:schemas-microsoft-com:vml" Requires="v">
                <p:oleObj r:id="rId2" imgW="3902439" imgH="774390" progId="CorelPhotoHouse-document">
                  <p:embed/>
                </p:oleObj>
              </mc:Choice>
              <mc:Fallback>
                <p:oleObj r:id="rId2" imgW="3902439" imgH="774390" progId="CorelPhotoHouse-document">
                  <p:embed/>
                  <p:pic>
                    <p:nvPicPr>
                      <p:cNvPr id="2" name="Object 10">
                        <a:extLst>
                          <a:ext uri="{FF2B5EF4-FFF2-40B4-BE49-F238E27FC236}">
                            <a16:creationId xmlns:a16="http://schemas.microsoft.com/office/drawing/2014/main" id="{D3F24FBD-1734-490A-A2E4-93AE90695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417" y="333375"/>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4">
            <a:extLst>
              <a:ext uri="{FF2B5EF4-FFF2-40B4-BE49-F238E27FC236}">
                <a16:creationId xmlns:a16="http://schemas.microsoft.com/office/drawing/2014/main" id="{3A62C5B1-3FD9-4EFA-B47F-0CB9FA6EA912}"/>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nl-NL"/>
          </a:p>
        </p:txBody>
      </p:sp>
      <p:sp>
        <p:nvSpPr>
          <p:cNvPr id="4" name="Rectangle 5">
            <a:extLst>
              <a:ext uri="{FF2B5EF4-FFF2-40B4-BE49-F238E27FC236}">
                <a16:creationId xmlns:a16="http://schemas.microsoft.com/office/drawing/2014/main" id="{3666E448-03C6-4F7F-AB8B-08ED714872F7}"/>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nl-NL"/>
              <a:t>jurycursus TD 2</a:t>
            </a:r>
          </a:p>
        </p:txBody>
      </p:sp>
      <p:sp>
        <p:nvSpPr>
          <p:cNvPr id="5" name="Rectangle 6">
            <a:extLst>
              <a:ext uri="{FF2B5EF4-FFF2-40B4-BE49-F238E27FC236}">
                <a16:creationId xmlns:a16="http://schemas.microsoft.com/office/drawing/2014/main" id="{A6262668-3575-4119-98C8-13F96F625DEA}"/>
              </a:ext>
            </a:extLst>
          </p:cNvPr>
          <p:cNvSpPr>
            <a:spLocks noGrp="1" noChangeArrowheads="1"/>
          </p:cNvSpPr>
          <p:nvPr>
            <p:ph type="sldNum" sz="quarter" idx="12"/>
          </p:nvPr>
        </p:nvSpPr>
        <p:spPr/>
        <p:txBody>
          <a:bodyPr/>
          <a:lstStyle>
            <a:lvl1pPr>
              <a:defRPr/>
            </a:lvl1pPr>
          </a:lstStyle>
          <a:p>
            <a:fld id="{0790D861-CE46-4086-AE8A-BC9F438E4B48}" type="slidenum">
              <a:rPr lang="nl-NL" altLang="nl-NL"/>
              <a:pPr/>
              <a:t>‹nr.›</a:t>
            </a:fld>
            <a:endParaRPr lang="nl-NL" altLang="nl-NL"/>
          </a:p>
        </p:txBody>
      </p:sp>
    </p:spTree>
    <p:extLst>
      <p:ext uri="{BB962C8B-B14F-4D97-AF65-F5344CB8AC3E}">
        <p14:creationId xmlns:p14="http://schemas.microsoft.com/office/powerpoint/2010/main" val="2125620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graphicFrame>
        <p:nvGraphicFramePr>
          <p:cNvPr id="5" name="Object 10">
            <a:extLst>
              <a:ext uri="{FF2B5EF4-FFF2-40B4-BE49-F238E27FC236}">
                <a16:creationId xmlns:a16="http://schemas.microsoft.com/office/drawing/2014/main" id="{D82323FD-FDF5-45BE-944D-A9C4A9DCFB89}"/>
              </a:ext>
            </a:extLst>
          </p:cNvPr>
          <p:cNvGraphicFramePr>
            <a:graphicFrameLocks noChangeAspect="1"/>
          </p:cNvGraphicFramePr>
          <p:nvPr/>
        </p:nvGraphicFramePr>
        <p:xfrm>
          <a:off x="8879417" y="333375"/>
          <a:ext cx="2667000" cy="457200"/>
        </p:xfrm>
        <a:graphic>
          <a:graphicData uri="http://schemas.openxmlformats.org/presentationml/2006/ole">
            <mc:AlternateContent xmlns:mc="http://schemas.openxmlformats.org/markup-compatibility/2006">
              <mc:Choice xmlns:v="urn:schemas-microsoft-com:vml" Requires="v">
                <p:oleObj r:id="rId2" imgW="3902439" imgH="774390" progId="CorelPhotoHouse-document">
                  <p:embed/>
                </p:oleObj>
              </mc:Choice>
              <mc:Fallback>
                <p:oleObj r:id="rId2" imgW="3902439" imgH="774390" progId="CorelPhotoHouse-document">
                  <p:embed/>
                  <p:pic>
                    <p:nvPicPr>
                      <p:cNvPr id="5" name="Object 10">
                        <a:extLst>
                          <a:ext uri="{FF2B5EF4-FFF2-40B4-BE49-F238E27FC236}">
                            <a16:creationId xmlns:a16="http://schemas.microsoft.com/office/drawing/2014/main" id="{D82323FD-FDF5-45BE-944D-A9C4A9DCF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417" y="333375"/>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6" name="Rectangle 4">
            <a:extLst>
              <a:ext uri="{FF2B5EF4-FFF2-40B4-BE49-F238E27FC236}">
                <a16:creationId xmlns:a16="http://schemas.microsoft.com/office/drawing/2014/main" id="{E69F4CBD-1018-47CC-94D6-EB908732DCBA}"/>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nl-NL"/>
          </a:p>
        </p:txBody>
      </p:sp>
      <p:sp>
        <p:nvSpPr>
          <p:cNvPr id="7" name="Rectangle 5">
            <a:extLst>
              <a:ext uri="{FF2B5EF4-FFF2-40B4-BE49-F238E27FC236}">
                <a16:creationId xmlns:a16="http://schemas.microsoft.com/office/drawing/2014/main" id="{41CE54EF-EDA7-4615-8DBD-D563D0BB9D5C}"/>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nl-NL"/>
              <a:t>jurycursus TD 2</a:t>
            </a:r>
          </a:p>
        </p:txBody>
      </p:sp>
      <p:sp>
        <p:nvSpPr>
          <p:cNvPr id="8" name="Rectangle 6">
            <a:extLst>
              <a:ext uri="{FF2B5EF4-FFF2-40B4-BE49-F238E27FC236}">
                <a16:creationId xmlns:a16="http://schemas.microsoft.com/office/drawing/2014/main" id="{96862A3C-6332-40A4-BF46-B5E2C311F35E}"/>
              </a:ext>
            </a:extLst>
          </p:cNvPr>
          <p:cNvSpPr>
            <a:spLocks noGrp="1" noChangeArrowheads="1"/>
          </p:cNvSpPr>
          <p:nvPr>
            <p:ph type="sldNum" sz="quarter" idx="12"/>
          </p:nvPr>
        </p:nvSpPr>
        <p:spPr/>
        <p:txBody>
          <a:bodyPr/>
          <a:lstStyle>
            <a:lvl1pPr>
              <a:defRPr/>
            </a:lvl1pPr>
          </a:lstStyle>
          <a:p>
            <a:fld id="{BAD93A52-9DA0-4265-BB68-2D500AD37DBD}" type="slidenum">
              <a:rPr lang="nl-NL" altLang="nl-NL"/>
              <a:pPr/>
              <a:t>‹nr.›</a:t>
            </a:fld>
            <a:endParaRPr lang="nl-NL" altLang="nl-NL"/>
          </a:p>
        </p:txBody>
      </p:sp>
    </p:spTree>
    <p:extLst>
      <p:ext uri="{BB962C8B-B14F-4D97-AF65-F5344CB8AC3E}">
        <p14:creationId xmlns:p14="http://schemas.microsoft.com/office/powerpoint/2010/main" val="3867575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graphicFrame>
        <p:nvGraphicFramePr>
          <p:cNvPr id="5" name="Object 10">
            <a:extLst>
              <a:ext uri="{FF2B5EF4-FFF2-40B4-BE49-F238E27FC236}">
                <a16:creationId xmlns:a16="http://schemas.microsoft.com/office/drawing/2014/main" id="{D5D8F0DC-0BE8-4EF6-B338-6867469B2B4D}"/>
              </a:ext>
            </a:extLst>
          </p:cNvPr>
          <p:cNvGraphicFramePr>
            <a:graphicFrameLocks noChangeAspect="1"/>
          </p:cNvGraphicFramePr>
          <p:nvPr/>
        </p:nvGraphicFramePr>
        <p:xfrm>
          <a:off x="8879417" y="333375"/>
          <a:ext cx="2667000" cy="457200"/>
        </p:xfrm>
        <a:graphic>
          <a:graphicData uri="http://schemas.openxmlformats.org/presentationml/2006/ole">
            <mc:AlternateContent xmlns:mc="http://schemas.openxmlformats.org/markup-compatibility/2006">
              <mc:Choice xmlns:v="urn:schemas-microsoft-com:vml" Requires="v">
                <p:oleObj r:id="rId2" imgW="3902439" imgH="774390" progId="CorelPhotoHouse-document">
                  <p:embed/>
                </p:oleObj>
              </mc:Choice>
              <mc:Fallback>
                <p:oleObj r:id="rId2" imgW="3902439" imgH="774390" progId="CorelPhotoHouse-document">
                  <p:embed/>
                  <p:pic>
                    <p:nvPicPr>
                      <p:cNvPr id="5" name="Object 10">
                        <a:extLst>
                          <a:ext uri="{FF2B5EF4-FFF2-40B4-BE49-F238E27FC236}">
                            <a16:creationId xmlns:a16="http://schemas.microsoft.com/office/drawing/2014/main" id="{D5D8F0DC-0BE8-4EF6-B338-6867469B2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417" y="333375"/>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6" name="Rectangle 4">
            <a:extLst>
              <a:ext uri="{FF2B5EF4-FFF2-40B4-BE49-F238E27FC236}">
                <a16:creationId xmlns:a16="http://schemas.microsoft.com/office/drawing/2014/main" id="{586EDC18-7000-487D-820C-0A7DB7102242}"/>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nl-NL"/>
          </a:p>
        </p:txBody>
      </p:sp>
      <p:sp>
        <p:nvSpPr>
          <p:cNvPr id="7" name="Rectangle 5">
            <a:extLst>
              <a:ext uri="{FF2B5EF4-FFF2-40B4-BE49-F238E27FC236}">
                <a16:creationId xmlns:a16="http://schemas.microsoft.com/office/drawing/2014/main" id="{DB634968-AA3D-478D-9D16-93157BAD0BB5}"/>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nl-NL"/>
              <a:t>jurycursus TD 2</a:t>
            </a:r>
          </a:p>
        </p:txBody>
      </p:sp>
      <p:sp>
        <p:nvSpPr>
          <p:cNvPr id="8" name="Rectangle 6">
            <a:extLst>
              <a:ext uri="{FF2B5EF4-FFF2-40B4-BE49-F238E27FC236}">
                <a16:creationId xmlns:a16="http://schemas.microsoft.com/office/drawing/2014/main" id="{88B5BFE6-11F8-47D7-ADDF-6F543EB9213B}"/>
              </a:ext>
            </a:extLst>
          </p:cNvPr>
          <p:cNvSpPr>
            <a:spLocks noGrp="1" noChangeArrowheads="1"/>
          </p:cNvSpPr>
          <p:nvPr>
            <p:ph type="sldNum" sz="quarter" idx="12"/>
          </p:nvPr>
        </p:nvSpPr>
        <p:spPr/>
        <p:txBody>
          <a:bodyPr/>
          <a:lstStyle>
            <a:lvl1pPr>
              <a:defRPr/>
            </a:lvl1pPr>
          </a:lstStyle>
          <a:p>
            <a:fld id="{E57E220E-0ED6-4801-AA5F-A9E376B9F4F9}" type="slidenum">
              <a:rPr lang="nl-NL" altLang="nl-NL"/>
              <a:pPr/>
              <a:t>‹nr.›</a:t>
            </a:fld>
            <a:endParaRPr lang="nl-NL" altLang="nl-NL"/>
          </a:p>
        </p:txBody>
      </p:sp>
    </p:spTree>
    <p:extLst>
      <p:ext uri="{BB962C8B-B14F-4D97-AF65-F5344CB8AC3E}">
        <p14:creationId xmlns:p14="http://schemas.microsoft.com/office/powerpoint/2010/main" val="2665678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graphicFrame>
        <p:nvGraphicFramePr>
          <p:cNvPr id="4" name="Object 10">
            <a:extLst>
              <a:ext uri="{FF2B5EF4-FFF2-40B4-BE49-F238E27FC236}">
                <a16:creationId xmlns:a16="http://schemas.microsoft.com/office/drawing/2014/main" id="{6C64B284-B02D-40D7-A72B-F96D78C6C74F}"/>
              </a:ext>
            </a:extLst>
          </p:cNvPr>
          <p:cNvGraphicFramePr>
            <a:graphicFrameLocks noChangeAspect="1"/>
          </p:cNvGraphicFramePr>
          <p:nvPr/>
        </p:nvGraphicFramePr>
        <p:xfrm>
          <a:off x="8879417" y="333375"/>
          <a:ext cx="2667000" cy="457200"/>
        </p:xfrm>
        <a:graphic>
          <a:graphicData uri="http://schemas.openxmlformats.org/presentationml/2006/ole">
            <mc:AlternateContent xmlns:mc="http://schemas.openxmlformats.org/markup-compatibility/2006">
              <mc:Choice xmlns:v="urn:schemas-microsoft-com:vml" Requires="v">
                <p:oleObj r:id="rId2" imgW="3902439" imgH="774390" progId="CorelPhotoHouse-document">
                  <p:embed/>
                </p:oleObj>
              </mc:Choice>
              <mc:Fallback>
                <p:oleObj r:id="rId2" imgW="3902439" imgH="774390" progId="CorelPhotoHouse-document">
                  <p:embed/>
                  <p:pic>
                    <p:nvPicPr>
                      <p:cNvPr id="4" name="Object 10">
                        <a:extLst>
                          <a:ext uri="{FF2B5EF4-FFF2-40B4-BE49-F238E27FC236}">
                            <a16:creationId xmlns:a16="http://schemas.microsoft.com/office/drawing/2014/main" id="{6C64B284-B02D-40D7-A72B-F96D78C6C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417" y="333375"/>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8">
            <a:extLst>
              <a:ext uri="{FF2B5EF4-FFF2-40B4-BE49-F238E27FC236}">
                <a16:creationId xmlns:a16="http://schemas.microsoft.com/office/drawing/2014/main" id="{A8E73FF9-AB84-421D-881F-0B0B7BDA9C96}"/>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nl-NL"/>
          </a:p>
        </p:txBody>
      </p:sp>
      <p:sp>
        <p:nvSpPr>
          <p:cNvPr id="6" name="Rectangle 9">
            <a:extLst>
              <a:ext uri="{FF2B5EF4-FFF2-40B4-BE49-F238E27FC236}">
                <a16:creationId xmlns:a16="http://schemas.microsoft.com/office/drawing/2014/main" id="{90464B96-446E-4343-89CF-16A7F1604409}"/>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nl-NL"/>
              <a:t>jurycursus TD 2</a:t>
            </a:r>
          </a:p>
        </p:txBody>
      </p:sp>
      <p:sp>
        <p:nvSpPr>
          <p:cNvPr id="7" name="Rectangle 10">
            <a:extLst>
              <a:ext uri="{FF2B5EF4-FFF2-40B4-BE49-F238E27FC236}">
                <a16:creationId xmlns:a16="http://schemas.microsoft.com/office/drawing/2014/main" id="{EA675B87-100E-48C8-9FCF-44D98ECF544C}"/>
              </a:ext>
            </a:extLst>
          </p:cNvPr>
          <p:cNvSpPr>
            <a:spLocks noGrp="1" noChangeArrowheads="1"/>
          </p:cNvSpPr>
          <p:nvPr>
            <p:ph type="sldNum" sz="quarter" idx="12"/>
          </p:nvPr>
        </p:nvSpPr>
        <p:spPr/>
        <p:txBody>
          <a:bodyPr/>
          <a:lstStyle>
            <a:lvl1pPr>
              <a:defRPr/>
            </a:lvl1pPr>
          </a:lstStyle>
          <a:p>
            <a:fld id="{4F06C425-2895-4CD7-B7A6-418367645BBE}" type="slidenum">
              <a:rPr lang="nl-NL" altLang="nl-NL"/>
              <a:pPr/>
              <a:t>‹nr.›</a:t>
            </a:fld>
            <a:endParaRPr lang="nl-NL" altLang="nl-NL"/>
          </a:p>
        </p:txBody>
      </p:sp>
    </p:spTree>
    <p:extLst>
      <p:ext uri="{BB962C8B-B14F-4D97-AF65-F5344CB8AC3E}">
        <p14:creationId xmlns:p14="http://schemas.microsoft.com/office/powerpoint/2010/main" val="2161717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graphicFrame>
        <p:nvGraphicFramePr>
          <p:cNvPr id="4" name="Object 10">
            <a:extLst>
              <a:ext uri="{FF2B5EF4-FFF2-40B4-BE49-F238E27FC236}">
                <a16:creationId xmlns:a16="http://schemas.microsoft.com/office/drawing/2014/main" id="{88D337C9-8894-41FD-B29B-E56DD6F9AE0A}"/>
              </a:ext>
            </a:extLst>
          </p:cNvPr>
          <p:cNvGraphicFramePr>
            <a:graphicFrameLocks noChangeAspect="1"/>
          </p:cNvGraphicFramePr>
          <p:nvPr/>
        </p:nvGraphicFramePr>
        <p:xfrm>
          <a:off x="8879417" y="333375"/>
          <a:ext cx="2667000" cy="457200"/>
        </p:xfrm>
        <a:graphic>
          <a:graphicData uri="http://schemas.openxmlformats.org/presentationml/2006/ole">
            <mc:AlternateContent xmlns:mc="http://schemas.openxmlformats.org/markup-compatibility/2006">
              <mc:Choice xmlns:v="urn:schemas-microsoft-com:vml" Requires="v">
                <p:oleObj r:id="rId2" imgW="3902439" imgH="774390" progId="CorelPhotoHouse-document">
                  <p:embed/>
                </p:oleObj>
              </mc:Choice>
              <mc:Fallback>
                <p:oleObj r:id="rId2" imgW="3902439" imgH="774390" progId="CorelPhotoHouse-document">
                  <p:embed/>
                  <p:pic>
                    <p:nvPicPr>
                      <p:cNvPr id="4" name="Object 10">
                        <a:extLst>
                          <a:ext uri="{FF2B5EF4-FFF2-40B4-BE49-F238E27FC236}">
                            <a16:creationId xmlns:a16="http://schemas.microsoft.com/office/drawing/2014/main" id="{88D337C9-8894-41FD-B29B-E56DD6F9A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417" y="333375"/>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Verticale titel 1"/>
          <p:cNvSpPr>
            <a:spLocks noGrp="1"/>
          </p:cNvSpPr>
          <p:nvPr>
            <p:ph type="title" orient="vert"/>
          </p:nvPr>
        </p:nvSpPr>
        <p:spPr>
          <a:xfrm>
            <a:off x="8686800" y="981076"/>
            <a:ext cx="2590800" cy="518477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912285" y="981076"/>
            <a:ext cx="7571316" cy="518477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8">
            <a:extLst>
              <a:ext uri="{FF2B5EF4-FFF2-40B4-BE49-F238E27FC236}">
                <a16:creationId xmlns:a16="http://schemas.microsoft.com/office/drawing/2014/main" id="{D745F267-4E7E-459F-8DEC-4256E9EEB9CF}"/>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nl-NL"/>
          </a:p>
        </p:txBody>
      </p:sp>
      <p:sp>
        <p:nvSpPr>
          <p:cNvPr id="6" name="Rectangle 9">
            <a:extLst>
              <a:ext uri="{FF2B5EF4-FFF2-40B4-BE49-F238E27FC236}">
                <a16:creationId xmlns:a16="http://schemas.microsoft.com/office/drawing/2014/main" id="{B5AB1813-8B70-48E5-AFDF-F0A4978D5250}"/>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nl-NL"/>
              <a:t>jurycursus TD 2</a:t>
            </a:r>
          </a:p>
        </p:txBody>
      </p:sp>
      <p:sp>
        <p:nvSpPr>
          <p:cNvPr id="7" name="Rectangle 10">
            <a:extLst>
              <a:ext uri="{FF2B5EF4-FFF2-40B4-BE49-F238E27FC236}">
                <a16:creationId xmlns:a16="http://schemas.microsoft.com/office/drawing/2014/main" id="{4FD0F581-D9BA-4308-AD2E-EF4411F206FA}"/>
              </a:ext>
            </a:extLst>
          </p:cNvPr>
          <p:cNvSpPr>
            <a:spLocks noGrp="1" noChangeArrowheads="1"/>
          </p:cNvSpPr>
          <p:nvPr>
            <p:ph type="sldNum" sz="quarter" idx="12"/>
          </p:nvPr>
        </p:nvSpPr>
        <p:spPr/>
        <p:txBody>
          <a:bodyPr/>
          <a:lstStyle>
            <a:lvl1pPr>
              <a:defRPr/>
            </a:lvl1pPr>
          </a:lstStyle>
          <a:p>
            <a:fld id="{C9359B52-0BAD-421C-879A-5376DF18DBF2}" type="slidenum">
              <a:rPr lang="nl-NL" altLang="nl-NL"/>
              <a:pPr/>
              <a:t>‹nr.›</a:t>
            </a:fld>
            <a:endParaRPr lang="nl-NL" altLang="nl-NL"/>
          </a:p>
        </p:txBody>
      </p:sp>
    </p:spTree>
    <p:extLst>
      <p:ext uri="{BB962C8B-B14F-4D97-AF65-F5344CB8AC3E}">
        <p14:creationId xmlns:p14="http://schemas.microsoft.com/office/powerpoint/2010/main" val="1918849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42A4F-5C4B-8144-996D-0751081FB7D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32E39D50-9146-7748-BD1A-01F606B79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50413524-87BE-6240-94B0-367010B4B6A3}"/>
              </a:ext>
            </a:extLst>
          </p:cNvPr>
          <p:cNvSpPr>
            <a:spLocks noGrp="1"/>
          </p:cNvSpPr>
          <p:nvPr>
            <p:ph type="dt" sz="half" idx="10"/>
          </p:nvPr>
        </p:nvSpPr>
        <p:spPr/>
        <p:txBody>
          <a:bodyPr/>
          <a:lstStyle/>
          <a:p>
            <a:fld id="{471A21A8-A85D-CC47-825B-7D27DFBC0C21}" type="datetimeFigureOut">
              <a:rPr lang="en-NL" smtClean="0"/>
              <a:t>10/08/2024</a:t>
            </a:fld>
            <a:endParaRPr lang="en-NL"/>
          </a:p>
        </p:txBody>
      </p:sp>
      <p:sp>
        <p:nvSpPr>
          <p:cNvPr id="5" name="Footer Placeholder 4">
            <a:extLst>
              <a:ext uri="{FF2B5EF4-FFF2-40B4-BE49-F238E27FC236}">
                <a16:creationId xmlns:a16="http://schemas.microsoft.com/office/drawing/2014/main" id="{EF6DBC36-DA6D-6D4F-A019-DF2703D4D40D}"/>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4573093E-E3FA-3D42-917F-C5CA8E007586}"/>
              </a:ext>
            </a:extLst>
          </p:cNvPr>
          <p:cNvSpPr>
            <a:spLocks noGrp="1"/>
          </p:cNvSpPr>
          <p:nvPr>
            <p:ph type="sldNum" sz="quarter" idx="12"/>
          </p:nvPr>
        </p:nvSpPr>
        <p:spPr/>
        <p:txBody>
          <a:bodyPr/>
          <a:lstStyle/>
          <a:p>
            <a:fld id="{DC42DF61-B67E-5149-8CFC-3B8DA6C99BD3}" type="slidenum">
              <a:rPr lang="en-NL" smtClean="0"/>
              <a:t>‹nr.›</a:t>
            </a:fld>
            <a:endParaRPr lang="en-NL"/>
          </a:p>
        </p:txBody>
      </p:sp>
    </p:spTree>
    <p:extLst>
      <p:ext uri="{BB962C8B-B14F-4D97-AF65-F5344CB8AC3E}">
        <p14:creationId xmlns:p14="http://schemas.microsoft.com/office/powerpoint/2010/main" val="3714255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9FC2C-85E8-4949-9A1A-56E4406A9561}"/>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DA34BBE7-DD21-3845-B617-2E92FD0C924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1226ECB4-F37D-8349-9495-534FCE29AA6C}"/>
              </a:ext>
            </a:extLst>
          </p:cNvPr>
          <p:cNvSpPr>
            <a:spLocks noGrp="1"/>
          </p:cNvSpPr>
          <p:nvPr>
            <p:ph type="dt" sz="half" idx="10"/>
          </p:nvPr>
        </p:nvSpPr>
        <p:spPr/>
        <p:txBody>
          <a:bodyPr/>
          <a:lstStyle/>
          <a:p>
            <a:fld id="{471A21A8-A85D-CC47-825B-7D27DFBC0C21}" type="datetimeFigureOut">
              <a:rPr lang="en-NL" smtClean="0"/>
              <a:t>10/08/2024</a:t>
            </a:fld>
            <a:endParaRPr lang="en-NL"/>
          </a:p>
        </p:txBody>
      </p:sp>
      <p:sp>
        <p:nvSpPr>
          <p:cNvPr id="5" name="Footer Placeholder 4">
            <a:extLst>
              <a:ext uri="{FF2B5EF4-FFF2-40B4-BE49-F238E27FC236}">
                <a16:creationId xmlns:a16="http://schemas.microsoft.com/office/drawing/2014/main" id="{8DBBC01B-B882-5745-9E4C-8FE4E9426BE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3C4F44C-E72F-B246-B835-5CFFFD74B897}"/>
              </a:ext>
            </a:extLst>
          </p:cNvPr>
          <p:cNvSpPr>
            <a:spLocks noGrp="1"/>
          </p:cNvSpPr>
          <p:nvPr>
            <p:ph type="sldNum" sz="quarter" idx="12"/>
          </p:nvPr>
        </p:nvSpPr>
        <p:spPr/>
        <p:txBody>
          <a:bodyPr/>
          <a:lstStyle/>
          <a:p>
            <a:fld id="{DC42DF61-B67E-5149-8CFC-3B8DA6C99BD3}" type="slidenum">
              <a:rPr lang="en-NL" smtClean="0"/>
              <a:t>‹nr.›</a:t>
            </a:fld>
            <a:endParaRPr lang="en-NL"/>
          </a:p>
        </p:txBody>
      </p:sp>
    </p:spTree>
    <p:extLst>
      <p:ext uri="{BB962C8B-B14F-4D97-AF65-F5344CB8AC3E}">
        <p14:creationId xmlns:p14="http://schemas.microsoft.com/office/powerpoint/2010/main" val="716109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5934-4937-EE47-911B-98E0DEF42E0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D43889FB-0126-124B-BA12-08DD5DC85C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78B43D9-66AC-B64E-9CCD-9E982909931C}"/>
              </a:ext>
            </a:extLst>
          </p:cNvPr>
          <p:cNvSpPr>
            <a:spLocks noGrp="1"/>
          </p:cNvSpPr>
          <p:nvPr>
            <p:ph type="dt" sz="half" idx="10"/>
          </p:nvPr>
        </p:nvSpPr>
        <p:spPr/>
        <p:txBody>
          <a:bodyPr/>
          <a:lstStyle/>
          <a:p>
            <a:fld id="{471A21A8-A85D-CC47-825B-7D27DFBC0C21}" type="datetimeFigureOut">
              <a:rPr lang="en-NL" smtClean="0"/>
              <a:t>10/08/2024</a:t>
            </a:fld>
            <a:endParaRPr lang="en-NL"/>
          </a:p>
        </p:txBody>
      </p:sp>
      <p:sp>
        <p:nvSpPr>
          <p:cNvPr id="5" name="Footer Placeholder 4">
            <a:extLst>
              <a:ext uri="{FF2B5EF4-FFF2-40B4-BE49-F238E27FC236}">
                <a16:creationId xmlns:a16="http://schemas.microsoft.com/office/drawing/2014/main" id="{9ED97D90-6995-394A-ADF0-9CE864E95A58}"/>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806009C-B967-AC44-B9AA-112768ACCC36}"/>
              </a:ext>
            </a:extLst>
          </p:cNvPr>
          <p:cNvSpPr>
            <a:spLocks noGrp="1"/>
          </p:cNvSpPr>
          <p:nvPr>
            <p:ph type="sldNum" sz="quarter" idx="12"/>
          </p:nvPr>
        </p:nvSpPr>
        <p:spPr/>
        <p:txBody>
          <a:bodyPr/>
          <a:lstStyle/>
          <a:p>
            <a:fld id="{DC42DF61-B67E-5149-8CFC-3B8DA6C99BD3}" type="slidenum">
              <a:rPr lang="en-NL" smtClean="0"/>
              <a:t>‹nr.›</a:t>
            </a:fld>
            <a:endParaRPr lang="en-NL"/>
          </a:p>
        </p:txBody>
      </p:sp>
    </p:spTree>
    <p:extLst>
      <p:ext uri="{BB962C8B-B14F-4D97-AF65-F5344CB8AC3E}">
        <p14:creationId xmlns:p14="http://schemas.microsoft.com/office/powerpoint/2010/main" val="123525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5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el 8"/>
          <p:cNvSpPr>
            <a:spLocks noGrp="1"/>
          </p:cNvSpPr>
          <p:nvPr>
            <p:ph type="title" hasCustomPrompt="1"/>
          </p:nvPr>
        </p:nvSpPr>
        <p:spPr>
          <a:xfrm>
            <a:off x="838200" y="678406"/>
            <a:ext cx="10515600" cy="701731"/>
          </a:xfrm>
          <a:prstGeom prst="rect">
            <a:avLst/>
          </a:prstGeom>
        </p:spPr>
        <p:txBody>
          <a:bodyPr>
            <a:spAutoFit/>
          </a:bodyPr>
          <a:lstStyle>
            <a:lvl1pPr>
              <a:defRPr b="1" i="0" baseline="0">
                <a:latin typeface="Century Gothic" panose="020B0502020202020204" pitchFamily="34" charset="0"/>
              </a:defRPr>
            </a:lvl1pPr>
          </a:lstStyle>
          <a:p>
            <a:r>
              <a:rPr lang="nl-NL" dirty="0"/>
              <a:t>Kop</a:t>
            </a:r>
          </a:p>
        </p:txBody>
      </p:sp>
      <p:sp>
        <p:nvSpPr>
          <p:cNvPr id="13" name="Tijdelijke aanduiding voor inhoud 12"/>
          <p:cNvSpPr>
            <a:spLocks noGrp="1"/>
          </p:cNvSpPr>
          <p:nvPr>
            <p:ph sz="quarter" idx="10" hasCustomPrompt="1"/>
          </p:nvPr>
        </p:nvSpPr>
        <p:spPr>
          <a:xfrm>
            <a:off x="838200" y="1795991"/>
            <a:ext cx="10515600" cy="279307"/>
          </a:xfrm>
          <a:prstGeom prst="rect">
            <a:avLst/>
          </a:prstGeom>
        </p:spPr>
        <p:txBody>
          <a:bodyPr>
            <a:spAutoFit/>
          </a:bodyPr>
          <a:lstStyle>
            <a:lvl1pPr marL="0" indent="0">
              <a:buNone/>
              <a:defRPr sz="1350" baseline="0">
                <a:latin typeface="Century Gothic" panose="020B0502020202020204" pitchFamily="34" charset="0"/>
              </a:defRPr>
            </a:lvl1pPr>
          </a:lstStyle>
          <a:p>
            <a:pPr lvl="0"/>
            <a:r>
              <a:rPr lang="nl-NL" dirty="0"/>
              <a:t>Tekst</a:t>
            </a:r>
          </a:p>
        </p:txBody>
      </p:sp>
    </p:spTree>
    <p:extLst>
      <p:ext uri="{BB962C8B-B14F-4D97-AF65-F5344CB8AC3E}">
        <p14:creationId xmlns:p14="http://schemas.microsoft.com/office/powerpoint/2010/main" val="2867648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DD5C3-3423-8F44-BD21-2C3F817ECB4B}"/>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BCDA56FB-7D56-4A4E-9B7A-24B85FF34F7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DA32D35E-3CD3-6C49-811E-6387135E172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8F39B0CA-5C07-334C-B68E-E8AB9BDCE250}"/>
              </a:ext>
            </a:extLst>
          </p:cNvPr>
          <p:cNvSpPr>
            <a:spLocks noGrp="1"/>
          </p:cNvSpPr>
          <p:nvPr>
            <p:ph type="dt" sz="half" idx="10"/>
          </p:nvPr>
        </p:nvSpPr>
        <p:spPr/>
        <p:txBody>
          <a:bodyPr/>
          <a:lstStyle/>
          <a:p>
            <a:fld id="{471A21A8-A85D-CC47-825B-7D27DFBC0C21}" type="datetimeFigureOut">
              <a:rPr lang="en-NL" smtClean="0"/>
              <a:t>10/08/2024</a:t>
            </a:fld>
            <a:endParaRPr lang="en-NL"/>
          </a:p>
        </p:txBody>
      </p:sp>
      <p:sp>
        <p:nvSpPr>
          <p:cNvPr id="6" name="Footer Placeholder 5">
            <a:extLst>
              <a:ext uri="{FF2B5EF4-FFF2-40B4-BE49-F238E27FC236}">
                <a16:creationId xmlns:a16="http://schemas.microsoft.com/office/drawing/2014/main" id="{5C8780C8-031C-E64B-85E4-A84B8FE8A6F4}"/>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6835C089-3182-F64E-8663-105D69CFADD9}"/>
              </a:ext>
            </a:extLst>
          </p:cNvPr>
          <p:cNvSpPr>
            <a:spLocks noGrp="1"/>
          </p:cNvSpPr>
          <p:nvPr>
            <p:ph type="sldNum" sz="quarter" idx="12"/>
          </p:nvPr>
        </p:nvSpPr>
        <p:spPr/>
        <p:txBody>
          <a:bodyPr/>
          <a:lstStyle/>
          <a:p>
            <a:fld id="{DC42DF61-B67E-5149-8CFC-3B8DA6C99BD3}" type="slidenum">
              <a:rPr lang="en-NL" smtClean="0"/>
              <a:t>‹nr.›</a:t>
            </a:fld>
            <a:endParaRPr lang="en-NL"/>
          </a:p>
        </p:txBody>
      </p:sp>
    </p:spTree>
    <p:extLst>
      <p:ext uri="{BB962C8B-B14F-4D97-AF65-F5344CB8AC3E}">
        <p14:creationId xmlns:p14="http://schemas.microsoft.com/office/powerpoint/2010/main" val="3639001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6F094-246C-0647-A0D8-77A6981C4847}"/>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46FD4152-AAC6-EE4D-B651-928024ED5E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E01D1BA-ECCE-E74C-A8EB-CED4D3DC1B4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E460CE7E-55FA-AD46-AF38-2FFC965868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95A75F5-734C-0548-AD35-E6D5805CCC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C049DB4A-D0D3-994E-9B44-70CACD799DD4}"/>
              </a:ext>
            </a:extLst>
          </p:cNvPr>
          <p:cNvSpPr>
            <a:spLocks noGrp="1"/>
          </p:cNvSpPr>
          <p:nvPr>
            <p:ph type="dt" sz="half" idx="10"/>
          </p:nvPr>
        </p:nvSpPr>
        <p:spPr/>
        <p:txBody>
          <a:bodyPr/>
          <a:lstStyle/>
          <a:p>
            <a:fld id="{471A21A8-A85D-CC47-825B-7D27DFBC0C21}" type="datetimeFigureOut">
              <a:rPr lang="en-NL" smtClean="0"/>
              <a:t>10/08/2024</a:t>
            </a:fld>
            <a:endParaRPr lang="en-NL"/>
          </a:p>
        </p:txBody>
      </p:sp>
      <p:sp>
        <p:nvSpPr>
          <p:cNvPr id="8" name="Footer Placeholder 7">
            <a:extLst>
              <a:ext uri="{FF2B5EF4-FFF2-40B4-BE49-F238E27FC236}">
                <a16:creationId xmlns:a16="http://schemas.microsoft.com/office/drawing/2014/main" id="{267352A6-A9D9-6241-B851-14FFE091478F}"/>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2A3B35B9-B473-8B4A-A6DB-277FA5A81534}"/>
              </a:ext>
            </a:extLst>
          </p:cNvPr>
          <p:cNvSpPr>
            <a:spLocks noGrp="1"/>
          </p:cNvSpPr>
          <p:nvPr>
            <p:ph type="sldNum" sz="quarter" idx="12"/>
          </p:nvPr>
        </p:nvSpPr>
        <p:spPr/>
        <p:txBody>
          <a:bodyPr/>
          <a:lstStyle/>
          <a:p>
            <a:fld id="{DC42DF61-B67E-5149-8CFC-3B8DA6C99BD3}" type="slidenum">
              <a:rPr lang="en-NL" smtClean="0"/>
              <a:t>‹nr.›</a:t>
            </a:fld>
            <a:endParaRPr lang="en-NL"/>
          </a:p>
        </p:txBody>
      </p:sp>
    </p:spTree>
    <p:extLst>
      <p:ext uri="{BB962C8B-B14F-4D97-AF65-F5344CB8AC3E}">
        <p14:creationId xmlns:p14="http://schemas.microsoft.com/office/powerpoint/2010/main" val="3767340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BE071-FE78-9A4D-A7A3-548BBF1855D2}"/>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2C9EA02A-E7A2-DC4A-BA56-6D02A9CA8C51}"/>
              </a:ext>
            </a:extLst>
          </p:cNvPr>
          <p:cNvSpPr>
            <a:spLocks noGrp="1"/>
          </p:cNvSpPr>
          <p:nvPr>
            <p:ph type="dt" sz="half" idx="10"/>
          </p:nvPr>
        </p:nvSpPr>
        <p:spPr/>
        <p:txBody>
          <a:bodyPr/>
          <a:lstStyle/>
          <a:p>
            <a:fld id="{471A21A8-A85D-CC47-825B-7D27DFBC0C21}" type="datetimeFigureOut">
              <a:rPr lang="en-NL" smtClean="0"/>
              <a:t>10/08/2024</a:t>
            </a:fld>
            <a:endParaRPr lang="en-NL"/>
          </a:p>
        </p:txBody>
      </p:sp>
      <p:sp>
        <p:nvSpPr>
          <p:cNvPr id="4" name="Footer Placeholder 3">
            <a:extLst>
              <a:ext uri="{FF2B5EF4-FFF2-40B4-BE49-F238E27FC236}">
                <a16:creationId xmlns:a16="http://schemas.microsoft.com/office/drawing/2014/main" id="{6BBA2015-BF31-FB4A-A513-5BECE43FBD9F}"/>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3B086280-AA33-ED41-9621-B35BAE6DFE1E}"/>
              </a:ext>
            </a:extLst>
          </p:cNvPr>
          <p:cNvSpPr>
            <a:spLocks noGrp="1"/>
          </p:cNvSpPr>
          <p:nvPr>
            <p:ph type="sldNum" sz="quarter" idx="12"/>
          </p:nvPr>
        </p:nvSpPr>
        <p:spPr/>
        <p:txBody>
          <a:bodyPr/>
          <a:lstStyle/>
          <a:p>
            <a:fld id="{DC42DF61-B67E-5149-8CFC-3B8DA6C99BD3}" type="slidenum">
              <a:rPr lang="en-NL" smtClean="0"/>
              <a:t>‹nr.›</a:t>
            </a:fld>
            <a:endParaRPr lang="en-NL"/>
          </a:p>
        </p:txBody>
      </p:sp>
    </p:spTree>
    <p:extLst>
      <p:ext uri="{BB962C8B-B14F-4D97-AF65-F5344CB8AC3E}">
        <p14:creationId xmlns:p14="http://schemas.microsoft.com/office/powerpoint/2010/main" val="12962950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09D8F8-5317-AD46-9875-57C9F216A652}"/>
              </a:ext>
            </a:extLst>
          </p:cNvPr>
          <p:cNvSpPr>
            <a:spLocks noGrp="1"/>
          </p:cNvSpPr>
          <p:nvPr>
            <p:ph type="dt" sz="half" idx="10"/>
          </p:nvPr>
        </p:nvSpPr>
        <p:spPr/>
        <p:txBody>
          <a:bodyPr/>
          <a:lstStyle/>
          <a:p>
            <a:fld id="{471A21A8-A85D-CC47-825B-7D27DFBC0C21}" type="datetimeFigureOut">
              <a:rPr lang="en-NL" smtClean="0"/>
              <a:t>10/08/2024</a:t>
            </a:fld>
            <a:endParaRPr lang="en-NL"/>
          </a:p>
        </p:txBody>
      </p:sp>
      <p:sp>
        <p:nvSpPr>
          <p:cNvPr id="3" name="Footer Placeholder 2">
            <a:extLst>
              <a:ext uri="{FF2B5EF4-FFF2-40B4-BE49-F238E27FC236}">
                <a16:creationId xmlns:a16="http://schemas.microsoft.com/office/drawing/2014/main" id="{F316BA49-95D0-5541-949F-380FBB08484A}"/>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4B662595-87C4-854C-A28D-0DD31000FDDA}"/>
              </a:ext>
            </a:extLst>
          </p:cNvPr>
          <p:cNvSpPr>
            <a:spLocks noGrp="1"/>
          </p:cNvSpPr>
          <p:nvPr>
            <p:ph type="sldNum" sz="quarter" idx="12"/>
          </p:nvPr>
        </p:nvSpPr>
        <p:spPr/>
        <p:txBody>
          <a:bodyPr/>
          <a:lstStyle/>
          <a:p>
            <a:fld id="{DC42DF61-B67E-5149-8CFC-3B8DA6C99BD3}" type="slidenum">
              <a:rPr lang="en-NL" smtClean="0"/>
              <a:t>‹nr.›</a:t>
            </a:fld>
            <a:endParaRPr lang="en-NL"/>
          </a:p>
        </p:txBody>
      </p:sp>
    </p:spTree>
    <p:extLst>
      <p:ext uri="{BB962C8B-B14F-4D97-AF65-F5344CB8AC3E}">
        <p14:creationId xmlns:p14="http://schemas.microsoft.com/office/powerpoint/2010/main" val="42638397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12DD9-AD9B-B245-A1AA-3899492ABCB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AA8F3B87-D064-E64B-987F-2EC3023249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9BA7676C-8994-1C47-9659-3BA3403D2B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EEEED9-9C5B-324E-883C-76680EF6C8C0}"/>
              </a:ext>
            </a:extLst>
          </p:cNvPr>
          <p:cNvSpPr>
            <a:spLocks noGrp="1"/>
          </p:cNvSpPr>
          <p:nvPr>
            <p:ph type="dt" sz="half" idx="10"/>
          </p:nvPr>
        </p:nvSpPr>
        <p:spPr/>
        <p:txBody>
          <a:bodyPr/>
          <a:lstStyle/>
          <a:p>
            <a:fld id="{471A21A8-A85D-CC47-825B-7D27DFBC0C21}" type="datetimeFigureOut">
              <a:rPr lang="en-NL" smtClean="0"/>
              <a:t>10/08/2024</a:t>
            </a:fld>
            <a:endParaRPr lang="en-NL"/>
          </a:p>
        </p:txBody>
      </p:sp>
      <p:sp>
        <p:nvSpPr>
          <p:cNvPr id="6" name="Footer Placeholder 5">
            <a:extLst>
              <a:ext uri="{FF2B5EF4-FFF2-40B4-BE49-F238E27FC236}">
                <a16:creationId xmlns:a16="http://schemas.microsoft.com/office/drawing/2014/main" id="{B869C590-3230-DE47-882C-EC3B23B49CD9}"/>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BA2165F7-08AE-824A-A9C2-55D438EA0E8E}"/>
              </a:ext>
            </a:extLst>
          </p:cNvPr>
          <p:cNvSpPr>
            <a:spLocks noGrp="1"/>
          </p:cNvSpPr>
          <p:nvPr>
            <p:ph type="sldNum" sz="quarter" idx="12"/>
          </p:nvPr>
        </p:nvSpPr>
        <p:spPr/>
        <p:txBody>
          <a:bodyPr/>
          <a:lstStyle/>
          <a:p>
            <a:fld id="{DC42DF61-B67E-5149-8CFC-3B8DA6C99BD3}" type="slidenum">
              <a:rPr lang="en-NL" smtClean="0"/>
              <a:t>‹nr.›</a:t>
            </a:fld>
            <a:endParaRPr lang="en-NL"/>
          </a:p>
        </p:txBody>
      </p:sp>
    </p:spTree>
    <p:extLst>
      <p:ext uri="{BB962C8B-B14F-4D97-AF65-F5344CB8AC3E}">
        <p14:creationId xmlns:p14="http://schemas.microsoft.com/office/powerpoint/2010/main" val="2084626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133C4-7EB6-864F-A5F9-41BD0A4538A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123E54F9-9DC6-174D-9D93-E1E8EBB4A0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53F0A847-5EA1-7A48-9ED8-637F8827F9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D92D381-B56D-2745-B93E-FDA29265C380}"/>
              </a:ext>
            </a:extLst>
          </p:cNvPr>
          <p:cNvSpPr>
            <a:spLocks noGrp="1"/>
          </p:cNvSpPr>
          <p:nvPr>
            <p:ph type="dt" sz="half" idx="10"/>
          </p:nvPr>
        </p:nvSpPr>
        <p:spPr/>
        <p:txBody>
          <a:bodyPr/>
          <a:lstStyle/>
          <a:p>
            <a:fld id="{471A21A8-A85D-CC47-825B-7D27DFBC0C21}" type="datetimeFigureOut">
              <a:rPr lang="en-NL" smtClean="0"/>
              <a:t>10/08/2024</a:t>
            </a:fld>
            <a:endParaRPr lang="en-NL"/>
          </a:p>
        </p:txBody>
      </p:sp>
      <p:sp>
        <p:nvSpPr>
          <p:cNvPr id="6" name="Footer Placeholder 5">
            <a:extLst>
              <a:ext uri="{FF2B5EF4-FFF2-40B4-BE49-F238E27FC236}">
                <a16:creationId xmlns:a16="http://schemas.microsoft.com/office/drawing/2014/main" id="{36037035-4B34-2749-B96C-E5AE3D62A19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F1D6E4E5-0A34-B847-A537-D7500C84293E}"/>
              </a:ext>
            </a:extLst>
          </p:cNvPr>
          <p:cNvSpPr>
            <a:spLocks noGrp="1"/>
          </p:cNvSpPr>
          <p:nvPr>
            <p:ph type="sldNum" sz="quarter" idx="12"/>
          </p:nvPr>
        </p:nvSpPr>
        <p:spPr/>
        <p:txBody>
          <a:bodyPr/>
          <a:lstStyle/>
          <a:p>
            <a:fld id="{DC42DF61-B67E-5149-8CFC-3B8DA6C99BD3}" type="slidenum">
              <a:rPr lang="en-NL" smtClean="0"/>
              <a:t>‹nr.›</a:t>
            </a:fld>
            <a:endParaRPr lang="en-NL"/>
          </a:p>
        </p:txBody>
      </p:sp>
    </p:spTree>
    <p:extLst>
      <p:ext uri="{BB962C8B-B14F-4D97-AF65-F5344CB8AC3E}">
        <p14:creationId xmlns:p14="http://schemas.microsoft.com/office/powerpoint/2010/main" val="2630612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E0F12-532B-DB45-9B7B-B5C6C376A34B}"/>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B5AF78C6-0967-D640-9073-E42F73B51F7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C060EEF7-64EE-1F4F-8543-6B4065C51170}"/>
              </a:ext>
            </a:extLst>
          </p:cNvPr>
          <p:cNvSpPr>
            <a:spLocks noGrp="1"/>
          </p:cNvSpPr>
          <p:nvPr>
            <p:ph type="dt" sz="half" idx="10"/>
          </p:nvPr>
        </p:nvSpPr>
        <p:spPr/>
        <p:txBody>
          <a:bodyPr/>
          <a:lstStyle/>
          <a:p>
            <a:fld id="{471A21A8-A85D-CC47-825B-7D27DFBC0C21}" type="datetimeFigureOut">
              <a:rPr lang="en-NL" smtClean="0"/>
              <a:t>10/08/2024</a:t>
            </a:fld>
            <a:endParaRPr lang="en-NL"/>
          </a:p>
        </p:txBody>
      </p:sp>
      <p:sp>
        <p:nvSpPr>
          <p:cNvPr id="5" name="Footer Placeholder 4">
            <a:extLst>
              <a:ext uri="{FF2B5EF4-FFF2-40B4-BE49-F238E27FC236}">
                <a16:creationId xmlns:a16="http://schemas.microsoft.com/office/drawing/2014/main" id="{89145DAB-3F11-1A4D-B834-003DA8E02E0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18879C1F-A4DE-864E-8D3A-4B8A7B17383E}"/>
              </a:ext>
            </a:extLst>
          </p:cNvPr>
          <p:cNvSpPr>
            <a:spLocks noGrp="1"/>
          </p:cNvSpPr>
          <p:nvPr>
            <p:ph type="sldNum" sz="quarter" idx="12"/>
          </p:nvPr>
        </p:nvSpPr>
        <p:spPr/>
        <p:txBody>
          <a:bodyPr/>
          <a:lstStyle/>
          <a:p>
            <a:fld id="{DC42DF61-B67E-5149-8CFC-3B8DA6C99BD3}" type="slidenum">
              <a:rPr lang="en-NL" smtClean="0"/>
              <a:t>‹nr.›</a:t>
            </a:fld>
            <a:endParaRPr lang="en-NL"/>
          </a:p>
        </p:txBody>
      </p:sp>
    </p:spTree>
    <p:extLst>
      <p:ext uri="{BB962C8B-B14F-4D97-AF65-F5344CB8AC3E}">
        <p14:creationId xmlns:p14="http://schemas.microsoft.com/office/powerpoint/2010/main" val="2255804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27CF4-7961-614E-94DA-6594F35BAB9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093BC2A2-FB64-434B-8CFA-ABCD4F70E23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6AC850D4-267B-B74C-A679-6C3A6FAC6BCC}"/>
              </a:ext>
            </a:extLst>
          </p:cNvPr>
          <p:cNvSpPr>
            <a:spLocks noGrp="1"/>
          </p:cNvSpPr>
          <p:nvPr>
            <p:ph type="dt" sz="half" idx="10"/>
          </p:nvPr>
        </p:nvSpPr>
        <p:spPr/>
        <p:txBody>
          <a:bodyPr/>
          <a:lstStyle/>
          <a:p>
            <a:fld id="{471A21A8-A85D-CC47-825B-7D27DFBC0C21}" type="datetimeFigureOut">
              <a:rPr lang="en-NL" smtClean="0"/>
              <a:t>10/08/2024</a:t>
            </a:fld>
            <a:endParaRPr lang="en-NL"/>
          </a:p>
        </p:txBody>
      </p:sp>
      <p:sp>
        <p:nvSpPr>
          <p:cNvPr id="5" name="Footer Placeholder 4">
            <a:extLst>
              <a:ext uri="{FF2B5EF4-FFF2-40B4-BE49-F238E27FC236}">
                <a16:creationId xmlns:a16="http://schemas.microsoft.com/office/drawing/2014/main" id="{8BB89ED0-BC02-CA4D-9862-A8B4AD917DC8}"/>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F6DB50E8-42B0-6C4A-A4C8-610A5230E898}"/>
              </a:ext>
            </a:extLst>
          </p:cNvPr>
          <p:cNvSpPr>
            <a:spLocks noGrp="1"/>
          </p:cNvSpPr>
          <p:nvPr>
            <p:ph type="sldNum" sz="quarter" idx="12"/>
          </p:nvPr>
        </p:nvSpPr>
        <p:spPr/>
        <p:txBody>
          <a:bodyPr/>
          <a:lstStyle/>
          <a:p>
            <a:fld id="{DC42DF61-B67E-5149-8CFC-3B8DA6C99BD3}" type="slidenum">
              <a:rPr lang="en-NL" smtClean="0"/>
              <a:t>‹nr.›</a:t>
            </a:fld>
            <a:endParaRPr lang="en-NL"/>
          </a:p>
        </p:txBody>
      </p:sp>
    </p:spTree>
    <p:extLst>
      <p:ext uri="{BB962C8B-B14F-4D97-AF65-F5344CB8AC3E}">
        <p14:creationId xmlns:p14="http://schemas.microsoft.com/office/powerpoint/2010/main" val="2076594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eldi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Titel 8"/>
          <p:cNvSpPr>
            <a:spLocks noGrp="1"/>
          </p:cNvSpPr>
          <p:nvPr>
            <p:ph type="title" hasCustomPrompt="1"/>
          </p:nvPr>
        </p:nvSpPr>
        <p:spPr>
          <a:xfrm>
            <a:off x="838200" y="712259"/>
            <a:ext cx="10515600" cy="701731"/>
          </a:xfrm>
          <a:prstGeom prst="rect">
            <a:avLst/>
          </a:prstGeom>
        </p:spPr>
        <p:txBody>
          <a:bodyPr>
            <a:spAutoFit/>
          </a:bodyPr>
          <a:lstStyle>
            <a:lvl1pPr>
              <a:defRPr b="1" i="0" baseline="0">
                <a:latin typeface="Century Gothic" panose="020B0502020202020204" pitchFamily="34" charset="0"/>
              </a:defRPr>
            </a:lvl1pPr>
          </a:lstStyle>
          <a:p>
            <a:r>
              <a:rPr lang="nl-NL" dirty="0"/>
              <a:t>Kop</a:t>
            </a:r>
          </a:p>
        </p:txBody>
      </p:sp>
      <p:sp>
        <p:nvSpPr>
          <p:cNvPr id="13" name="Tijdelijke aanduiding voor inhoud 12"/>
          <p:cNvSpPr>
            <a:spLocks noGrp="1"/>
          </p:cNvSpPr>
          <p:nvPr>
            <p:ph sz="quarter" idx="10" hasCustomPrompt="1"/>
          </p:nvPr>
        </p:nvSpPr>
        <p:spPr>
          <a:xfrm>
            <a:off x="838200" y="1795991"/>
            <a:ext cx="10515600" cy="341632"/>
          </a:xfrm>
          <a:prstGeom prst="rect">
            <a:avLst/>
          </a:prstGeom>
        </p:spPr>
        <p:txBody>
          <a:bodyPr>
            <a:spAutoFit/>
          </a:bodyPr>
          <a:lstStyle>
            <a:lvl1pPr marL="0" indent="0">
              <a:buNone/>
              <a:defRPr sz="1800" baseline="0">
                <a:latin typeface="Century Gothic" panose="020B0502020202020204" pitchFamily="34" charset="0"/>
              </a:defRPr>
            </a:lvl1pPr>
          </a:lstStyle>
          <a:p>
            <a:pPr lvl="0"/>
            <a:r>
              <a:rPr lang="nl-NL" dirty="0"/>
              <a:t>Tekst</a:t>
            </a:r>
          </a:p>
        </p:txBody>
      </p:sp>
    </p:spTree>
    <p:extLst>
      <p:ext uri="{BB962C8B-B14F-4D97-AF65-F5344CB8AC3E}">
        <p14:creationId xmlns:p14="http://schemas.microsoft.com/office/powerpoint/2010/main" val="348997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el 8"/>
          <p:cNvSpPr>
            <a:spLocks noGrp="1"/>
          </p:cNvSpPr>
          <p:nvPr>
            <p:ph type="title" hasCustomPrompt="1"/>
          </p:nvPr>
        </p:nvSpPr>
        <p:spPr>
          <a:xfrm>
            <a:off x="335360" y="548680"/>
            <a:ext cx="10515600" cy="701731"/>
          </a:xfrm>
          <a:prstGeom prst="rect">
            <a:avLst/>
          </a:prstGeom>
        </p:spPr>
        <p:txBody>
          <a:bodyPr>
            <a:spAutoFit/>
          </a:bodyPr>
          <a:lstStyle>
            <a:lvl1pPr>
              <a:defRPr b="1" i="0" baseline="0">
                <a:latin typeface="Century Gothic" panose="020B0502020202020204" pitchFamily="34" charset="0"/>
              </a:defRPr>
            </a:lvl1pPr>
          </a:lstStyle>
          <a:p>
            <a:r>
              <a:rPr lang="nl-NL" dirty="0"/>
              <a:t>Kop</a:t>
            </a:r>
          </a:p>
        </p:txBody>
      </p:sp>
      <p:sp>
        <p:nvSpPr>
          <p:cNvPr id="13" name="Tijdelijke aanduiding voor inhoud 12"/>
          <p:cNvSpPr>
            <a:spLocks noGrp="1"/>
          </p:cNvSpPr>
          <p:nvPr>
            <p:ph sz="quarter" idx="10" hasCustomPrompt="1"/>
          </p:nvPr>
        </p:nvSpPr>
        <p:spPr>
          <a:xfrm>
            <a:off x="335360" y="1700808"/>
            <a:ext cx="10515600" cy="279307"/>
          </a:xfrm>
          <a:prstGeom prst="rect">
            <a:avLst/>
          </a:prstGeom>
        </p:spPr>
        <p:txBody>
          <a:bodyPr>
            <a:spAutoFit/>
          </a:bodyPr>
          <a:lstStyle>
            <a:lvl1pPr marL="0" indent="0">
              <a:buNone/>
              <a:defRPr sz="1350" baseline="0">
                <a:latin typeface="Century Gothic" panose="020B0502020202020204" pitchFamily="34" charset="0"/>
              </a:defRPr>
            </a:lvl1pPr>
          </a:lstStyle>
          <a:p>
            <a:pPr lvl="0"/>
            <a:r>
              <a:rPr lang="nl-NL" dirty="0"/>
              <a:t>Tekst</a:t>
            </a:r>
          </a:p>
        </p:txBody>
      </p:sp>
    </p:spTree>
    <p:extLst>
      <p:ext uri="{BB962C8B-B14F-4D97-AF65-F5344CB8AC3E}">
        <p14:creationId xmlns:p14="http://schemas.microsoft.com/office/powerpoint/2010/main" val="26443349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B8F3647-1063-4C73-9AB4-50E7BB031A48}" type="datetime1">
              <a:rPr lang="en-US" smtClean="0"/>
              <a:pPr/>
              <a:t>10/8/2024</a:t>
            </a:fld>
            <a:endParaRPr lang="en-US" dirty="0"/>
          </a:p>
        </p:txBody>
      </p:sp>
      <p:sp>
        <p:nvSpPr>
          <p:cNvPr id="3" name="Tijdelijke aanduiding voor voettekst 2"/>
          <p:cNvSpPr>
            <a:spLocks noGrp="1"/>
          </p:cNvSpPr>
          <p:nvPr>
            <p:ph type="ftr" sz="quarter" idx="11"/>
          </p:nvPr>
        </p:nvSpPr>
        <p:spPr/>
        <p:txBody>
          <a:bodyPr/>
          <a:lstStyle/>
          <a:p>
            <a:r>
              <a:rPr lang="en-US"/>
              <a:t>Jurycursus TD 2</a:t>
            </a:r>
            <a:endParaRPr lang="en-US" dirty="0"/>
          </a:p>
        </p:txBody>
      </p:sp>
      <p:sp>
        <p:nvSpPr>
          <p:cNvPr id="4" name="Tijdelijke aanduiding voor dianummer 3"/>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170223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6FEE6B85-6F98-4115-A618-4AAA366786A8}" type="datetimeFigureOut">
              <a:rPr lang="it-IT" smtClean="0"/>
              <a:t>08/10/2024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4BADF44-E297-4F3E-96CE-66B20331B7EE}" type="slidenum">
              <a:rPr lang="it-IT" smtClean="0"/>
              <a:t>‹nr.›</a:t>
            </a:fld>
            <a:endParaRPr lang="it-IT"/>
          </a:p>
        </p:txBody>
      </p:sp>
    </p:spTree>
    <p:extLst>
      <p:ext uri="{BB962C8B-B14F-4D97-AF65-F5344CB8AC3E}">
        <p14:creationId xmlns:p14="http://schemas.microsoft.com/office/powerpoint/2010/main" val="3258116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165600" y="2130426"/>
            <a:ext cx="7112000" cy="1470025"/>
          </a:xfrm>
        </p:spPr>
        <p:txBody>
          <a:bodyPr/>
          <a:lstStyle/>
          <a:p>
            <a:endParaRPr lang="ru-RU" dirty="0"/>
          </a:p>
        </p:txBody>
      </p:sp>
      <p:sp>
        <p:nvSpPr>
          <p:cNvPr id="3" name="Подзаголовок 2"/>
          <p:cNvSpPr>
            <a:spLocks noGrp="1"/>
          </p:cNvSpPr>
          <p:nvPr>
            <p:ph type="subTitle" idx="1"/>
          </p:nvPr>
        </p:nvSpPr>
        <p:spPr>
          <a:xfrm>
            <a:off x="4165600" y="3886200"/>
            <a:ext cx="61976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ru-RU" dirty="0"/>
          </a:p>
        </p:txBody>
      </p:sp>
      <p:grpSp>
        <p:nvGrpSpPr>
          <p:cNvPr id="7" name="Gruppieren 6"/>
          <p:cNvGrpSpPr/>
          <p:nvPr userDrawn="1"/>
        </p:nvGrpSpPr>
        <p:grpSpPr>
          <a:xfrm>
            <a:off x="-1176086" y="-191848"/>
            <a:ext cx="7426647" cy="6763248"/>
            <a:chOff x="-1176086" y="-191848"/>
            <a:chExt cx="7426647" cy="6763248"/>
          </a:xfrm>
        </p:grpSpPr>
        <p:sp>
          <p:nvSpPr>
            <p:cNvPr id="8" name="Rechteck 7"/>
            <p:cNvSpPr/>
            <p:nvPr/>
          </p:nvSpPr>
          <p:spPr>
            <a:xfrm rot="2700000">
              <a:off x="3310482" y="-1289843"/>
              <a:ext cx="1842084" cy="4038074"/>
            </a:xfrm>
            <a:prstGeom prst="rect">
              <a:avLst/>
            </a:prstGeom>
            <a:solidFill>
              <a:srgbClr val="CF3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p:cNvSpPr/>
            <p:nvPr/>
          </p:nvSpPr>
          <p:spPr>
            <a:xfrm rot="2700000">
              <a:off x="1194539" y="1919934"/>
              <a:ext cx="1853233" cy="18448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9"/>
            <p:cNvSpPr/>
            <p:nvPr/>
          </p:nvSpPr>
          <p:spPr>
            <a:xfrm rot="2700000">
              <a:off x="1916282" y="5518364"/>
              <a:ext cx="419335" cy="419335"/>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winkliges Dreieck 10"/>
            <p:cNvSpPr/>
            <p:nvPr/>
          </p:nvSpPr>
          <p:spPr>
            <a:xfrm rot="5400000">
              <a:off x="8559" y="-1"/>
              <a:ext cx="3570717" cy="3570717"/>
            </a:xfrm>
            <a:prstGeom prst="r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p:cNvSpPr/>
            <p:nvPr/>
          </p:nvSpPr>
          <p:spPr>
            <a:xfrm rot="2700000">
              <a:off x="-578721" y="3098110"/>
              <a:ext cx="1853233" cy="30479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p:cNvSpPr/>
            <p:nvPr/>
          </p:nvSpPr>
          <p:spPr>
            <a:xfrm rot="2700000">
              <a:off x="3080718" y="3053300"/>
              <a:ext cx="798308" cy="7946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p:cNvSpPr/>
            <p:nvPr/>
          </p:nvSpPr>
          <p:spPr>
            <a:xfrm rot="2700000">
              <a:off x="1721997" y="4430302"/>
              <a:ext cx="798308" cy="794677"/>
            </a:xfrm>
            <a:prstGeom prst="rect">
              <a:avLst/>
            </a:prstGeom>
            <a:solidFill>
              <a:srgbClr val="CF3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p:cNvSpPr/>
            <p:nvPr/>
          </p:nvSpPr>
          <p:spPr>
            <a:xfrm rot="2700000">
              <a:off x="1911483" y="6152065"/>
              <a:ext cx="419335" cy="4193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Tree>
    <p:extLst>
      <p:ext uri="{BB962C8B-B14F-4D97-AF65-F5344CB8AC3E}">
        <p14:creationId xmlns:p14="http://schemas.microsoft.com/office/powerpoint/2010/main" val="63384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aphicFrame>
        <p:nvGraphicFramePr>
          <p:cNvPr id="4" name="Object 10">
            <a:extLst>
              <a:ext uri="{FF2B5EF4-FFF2-40B4-BE49-F238E27FC236}">
                <a16:creationId xmlns:a16="http://schemas.microsoft.com/office/drawing/2014/main" id="{4DBAB5CD-2173-4AD7-9878-B60A4FE90689}"/>
              </a:ext>
            </a:extLst>
          </p:cNvPr>
          <p:cNvGraphicFramePr>
            <a:graphicFrameLocks noChangeAspect="1"/>
          </p:cNvGraphicFramePr>
          <p:nvPr/>
        </p:nvGraphicFramePr>
        <p:xfrm>
          <a:off x="8879417" y="333375"/>
          <a:ext cx="2667000" cy="457200"/>
        </p:xfrm>
        <a:graphic>
          <a:graphicData uri="http://schemas.openxmlformats.org/presentationml/2006/ole">
            <mc:AlternateContent xmlns:mc="http://schemas.openxmlformats.org/markup-compatibility/2006">
              <mc:Choice xmlns:v="urn:schemas-microsoft-com:vml" Requires="v">
                <p:oleObj r:id="rId2" imgW="3902439" imgH="774390" progId="CorelPhotoHouse-document">
                  <p:embed/>
                </p:oleObj>
              </mc:Choice>
              <mc:Fallback>
                <p:oleObj r:id="rId2" imgW="3902439" imgH="774390" progId="CorelPhotoHouse-document">
                  <p:embed/>
                  <p:pic>
                    <p:nvPicPr>
                      <p:cNvPr id="4" name="Object 10">
                        <a:extLst>
                          <a:ext uri="{FF2B5EF4-FFF2-40B4-BE49-F238E27FC236}">
                            <a16:creationId xmlns:a16="http://schemas.microsoft.com/office/drawing/2014/main" id="{4DBAB5CD-2173-4AD7-9878-B60A4FE90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417" y="333375"/>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p>
        </p:txBody>
      </p:sp>
      <p:sp>
        <p:nvSpPr>
          <p:cNvPr id="5" name="Rectangle 8">
            <a:extLst>
              <a:ext uri="{FF2B5EF4-FFF2-40B4-BE49-F238E27FC236}">
                <a16:creationId xmlns:a16="http://schemas.microsoft.com/office/drawing/2014/main" id="{BA91E109-111D-44DC-9EB9-B40025B326F8}"/>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nl-NL"/>
          </a:p>
        </p:txBody>
      </p:sp>
      <p:sp>
        <p:nvSpPr>
          <p:cNvPr id="6" name="Rectangle 9">
            <a:extLst>
              <a:ext uri="{FF2B5EF4-FFF2-40B4-BE49-F238E27FC236}">
                <a16:creationId xmlns:a16="http://schemas.microsoft.com/office/drawing/2014/main" id="{E6A957F0-3CD7-4780-85E4-4F945244EE96}"/>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nl-NL"/>
              <a:t>jurycursus TD 2</a:t>
            </a:r>
          </a:p>
        </p:txBody>
      </p:sp>
      <p:sp>
        <p:nvSpPr>
          <p:cNvPr id="7" name="Rectangle 10">
            <a:extLst>
              <a:ext uri="{FF2B5EF4-FFF2-40B4-BE49-F238E27FC236}">
                <a16:creationId xmlns:a16="http://schemas.microsoft.com/office/drawing/2014/main" id="{2690E180-8F23-4F3B-A57E-D1FC64FDC27D}"/>
              </a:ext>
            </a:extLst>
          </p:cNvPr>
          <p:cNvSpPr>
            <a:spLocks noGrp="1" noChangeArrowheads="1"/>
          </p:cNvSpPr>
          <p:nvPr>
            <p:ph type="sldNum" sz="quarter" idx="12"/>
          </p:nvPr>
        </p:nvSpPr>
        <p:spPr/>
        <p:txBody>
          <a:bodyPr/>
          <a:lstStyle>
            <a:lvl1pPr>
              <a:defRPr/>
            </a:lvl1pPr>
          </a:lstStyle>
          <a:p>
            <a:fld id="{097A5A50-CC8B-4222-8A41-575B2794384C}" type="slidenum">
              <a:rPr lang="nl-NL" altLang="nl-NL"/>
              <a:pPr/>
              <a:t>‹nr.›</a:t>
            </a:fld>
            <a:endParaRPr lang="nl-NL" altLang="nl-NL"/>
          </a:p>
        </p:txBody>
      </p:sp>
    </p:spTree>
    <p:extLst>
      <p:ext uri="{BB962C8B-B14F-4D97-AF65-F5344CB8AC3E}">
        <p14:creationId xmlns:p14="http://schemas.microsoft.com/office/powerpoint/2010/main" val="551055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graphicFrame>
        <p:nvGraphicFramePr>
          <p:cNvPr id="4" name="Object 10">
            <a:extLst>
              <a:ext uri="{FF2B5EF4-FFF2-40B4-BE49-F238E27FC236}">
                <a16:creationId xmlns:a16="http://schemas.microsoft.com/office/drawing/2014/main" id="{FAEF1DFF-1A31-409B-81AA-E1C181C714EF}"/>
              </a:ext>
            </a:extLst>
          </p:cNvPr>
          <p:cNvGraphicFramePr>
            <a:graphicFrameLocks noChangeAspect="1"/>
          </p:cNvGraphicFramePr>
          <p:nvPr/>
        </p:nvGraphicFramePr>
        <p:xfrm>
          <a:off x="8879417" y="333375"/>
          <a:ext cx="2667000" cy="457200"/>
        </p:xfrm>
        <a:graphic>
          <a:graphicData uri="http://schemas.openxmlformats.org/presentationml/2006/ole">
            <mc:AlternateContent xmlns:mc="http://schemas.openxmlformats.org/markup-compatibility/2006">
              <mc:Choice xmlns:v="urn:schemas-microsoft-com:vml" Requires="v">
                <p:oleObj r:id="rId2" imgW="3902439" imgH="774390" progId="CorelPhotoHouse-document">
                  <p:embed/>
                </p:oleObj>
              </mc:Choice>
              <mc:Fallback>
                <p:oleObj r:id="rId2" imgW="3902439" imgH="774390" progId="CorelPhotoHouse-document">
                  <p:embed/>
                  <p:pic>
                    <p:nvPicPr>
                      <p:cNvPr id="4" name="Object 10">
                        <a:extLst>
                          <a:ext uri="{FF2B5EF4-FFF2-40B4-BE49-F238E27FC236}">
                            <a16:creationId xmlns:a16="http://schemas.microsoft.com/office/drawing/2014/main" id="{FAEF1DFF-1A31-409B-81AA-E1C181C71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417" y="333375"/>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8">
            <a:extLst>
              <a:ext uri="{FF2B5EF4-FFF2-40B4-BE49-F238E27FC236}">
                <a16:creationId xmlns:a16="http://schemas.microsoft.com/office/drawing/2014/main" id="{676B4933-98D6-4CDD-BEB0-B8A6C85057FE}"/>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nl-NL"/>
          </a:p>
        </p:txBody>
      </p:sp>
      <p:sp>
        <p:nvSpPr>
          <p:cNvPr id="6" name="Rectangle 9">
            <a:extLst>
              <a:ext uri="{FF2B5EF4-FFF2-40B4-BE49-F238E27FC236}">
                <a16:creationId xmlns:a16="http://schemas.microsoft.com/office/drawing/2014/main" id="{A2E31F7C-EF52-4A73-AFEF-36C62D20C896}"/>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nl-NL"/>
              <a:t>jurycursus TD 2</a:t>
            </a:r>
          </a:p>
        </p:txBody>
      </p:sp>
      <p:sp>
        <p:nvSpPr>
          <p:cNvPr id="7" name="Rectangle 10">
            <a:extLst>
              <a:ext uri="{FF2B5EF4-FFF2-40B4-BE49-F238E27FC236}">
                <a16:creationId xmlns:a16="http://schemas.microsoft.com/office/drawing/2014/main" id="{B8BCB5F9-C814-480C-8D4B-9C137B5C692C}"/>
              </a:ext>
            </a:extLst>
          </p:cNvPr>
          <p:cNvSpPr>
            <a:spLocks noGrp="1" noChangeArrowheads="1"/>
          </p:cNvSpPr>
          <p:nvPr>
            <p:ph type="sldNum" sz="quarter" idx="12"/>
          </p:nvPr>
        </p:nvSpPr>
        <p:spPr/>
        <p:txBody>
          <a:bodyPr/>
          <a:lstStyle>
            <a:lvl1pPr>
              <a:defRPr/>
            </a:lvl1pPr>
          </a:lstStyle>
          <a:p>
            <a:fld id="{59471030-B6C6-4652-AA8A-C891142628D6}" type="slidenum">
              <a:rPr lang="nl-NL" altLang="nl-NL"/>
              <a:pPr/>
              <a:t>‹nr.›</a:t>
            </a:fld>
            <a:endParaRPr lang="nl-NL" altLang="nl-NL"/>
          </a:p>
        </p:txBody>
      </p:sp>
    </p:spTree>
    <p:extLst>
      <p:ext uri="{BB962C8B-B14F-4D97-AF65-F5344CB8AC3E}">
        <p14:creationId xmlns:p14="http://schemas.microsoft.com/office/powerpoint/2010/main" val="1496621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graphicFrame>
        <p:nvGraphicFramePr>
          <p:cNvPr id="4" name="Object 10">
            <a:extLst>
              <a:ext uri="{FF2B5EF4-FFF2-40B4-BE49-F238E27FC236}">
                <a16:creationId xmlns:a16="http://schemas.microsoft.com/office/drawing/2014/main" id="{62341138-C22D-4043-9D4E-5DC5808026BF}"/>
              </a:ext>
            </a:extLst>
          </p:cNvPr>
          <p:cNvGraphicFramePr>
            <a:graphicFrameLocks noChangeAspect="1"/>
          </p:cNvGraphicFramePr>
          <p:nvPr/>
        </p:nvGraphicFramePr>
        <p:xfrm>
          <a:off x="8879417" y="333375"/>
          <a:ext cx="2667000" cy="457200"/>
        </p:xfrm>
        <a:graphic>
          <a:graphicData uri="http://schemas.openxmlformats.org/presentationml/2006/ole">
            <mc:AlternateContent xmlns:mc="http://schemas.openxmlformats.org/markup-compatibility/2006">
              <mc:Choice xmlns:v="urn:schemas-microsoft-com:vml" Requires="v">
                <p:oleObj r:id="rId2" imgW="3902439" imgH="774390" progId="CorelPhotoHouse-document">
                  <p:embed/>
                </p:oleObj>
              </mc:Choice>
              <mc:Fallback>
                <p:oleObj r:id="rId2" imgW="3902439" imgH="774390" progId="CorelPhotoHouse-document">
                  <p:embed/>
                  <p:pic>
                    <p:nvPicPr>
                      <p:cNvPr id="4" name="Object 10">
                        <a:extLst>
                          <a:ext uri="{FF2B5EF4-FFF2-40B4-BE49-F238E27FC236}">
                            <a16:creationId xmlns:a16="http://schemas.microsoft.com/office/drawing/2014/main" id="{62341138-C22D-4043-9D4E-5DC580802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417" y="333375"/>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5" name="Rectangle 8">
            <a:extLst>
              <a:ext uri="{FF2B5EF4-FFF2-40B4-BE49-F238E27FC236}">
                <a16:creationId xmlns:a16="http://schemas.microsoft.com/office/drawing/2014/main" id="{A9C4DC22-D4D1-457F-A5CF-666B6C53AA39}"/>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nl-NL"/>
          </a:p>
        </p:txBody>
      </p:sp>
      <p:sp>
        <p:nvSpPr>
          <p:cNvPr id="6" name="Rectangle 9">
            <a:extLst>
              <a:ext uri="{FF2B5EF4-FFF2-40B4-BE49-F238E27FC236}">
                <a16:creationId xmlns:a16="http://schemas.microsoft.com/office/drawing/2014/main" id="{B43EB506-0982-4262-A6B0-4B8877A00109}"/>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nl-NL"/>
              <a:t>jurycursus TD 2</a:t>
            </a:r>
          </a:p>
        </p:txBody>
      </p:sp>
      <p:sp>
        <p:nvSpPr>
          <p:cNvPr id="7" name="Rectangle 10">
            <a:extLst>
              <a:ext uri="{FF2B5EF4-FFF2-40B4-BE49-F238E27FC236}">
                <a16:creationId xmlns:a16="http://schemas.microsoft.com/office/drawing/2014/main" id="{7415829E-163B-43AB-95B8-E63D43EDAD9F}"/>
              </a:ext>
            </a:extLst>
          </p:cNvPr>
          <p:cNvSpPr>
            <a:spLocks noGrp="1" noChangeArrowheads="1"/>
          </p:cNvSpPr>
          <p:nvPr>
            <p:ph type="sldNum" sz="quarter" idx="12"/>
          </p:nvPr>
        </p:nvSpPr>
        <p:spPr/>
        <p:txBody>
          <a:bodyPr/>
          <a:lstStyle>
            <a:lvl1pPr>
              <a:defRPr/>
            </a:lvl1pPr>
          </a:lstStyle>
          <a:p>
            <a:fld id="{1B260F28-08DA-4084-9A44-A42AE4C15727}" type="slidenum">
              <a:rPr lang="nl-NL" altLang="nl-NL"/>
              <a:pPr/>
              <a:t>‹nr.›</a:t>
            </a:fld>
            <a:endParaRPr lang="nl-NL" altLang="nl-NL"/>
          </a:p>
        </p:txBody>
      </p:sp>
    </p:spTree>
    <p:extLst>
      <p:ext uri="{BB962C8B-B14F-4D97-AF65-F5344CB8AC3E}">
        <p14:creationId xmlns:p14="http://schemas.microsoft.com/office/powerpoint/2010/main" val="100502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graphicFrame>
        <p:nvGraphicFramePr>
          <p:cNvPr id="5" name="Object 10">
            <a:extLst>
              <a:ext uri="{FF2B5EF4-FFF2-40B4-BE49-F238E27FC236}">
                <a16:creationId xmlns:a16="http://schemas.microsoft.com/office/drawing/2014/main" id="{3FC0BE4B-B0A6-4871-8224-12A4D74F0934}"/>
              </a:ext>
            </a:extLst>
          </p:cNvPr>
          <p:cNvGraphicFramePr>
            <a:graphicFrameLocks noChangeAspect="1"/>
          </p:cNvGraphicFramePr>
          <p:nvPr/>
        </p:nvGraphicFramePr>
        <p:xfrm>
          <a:off x="8879417" y="333375"/>
          <a:ext cx="2667000" cy="457200"/>
        </p:xfrm>
        <a:graphic>
          <a:graphicData uri="http://schemas.openxmlformats.org/presentationml/2006/ole">
            <mc:AlternateContent xmlns:mc="http://schemas.openxmlformats.org/markup-compatibility/2006">
              <mc:Choice xmlns:v="urn:schemas-microsoft-com:vml" Requires="v">
                <p:oleObj r:id="rId2" imgW="3902439" imgH="774390" progId="CorelPhotoHouse-document">
                  <p:embed/>
                </p:oleObj>
              </mc:Choice>
              <mc:Fallback>
                <p:oleObj r:id="rId2" imgW="3902439" imgH="774390" progId="CorelPhotoHouse-document">
                  <p:embed/>
                  <p:pic>
                    <p:nvPicPr>
                      <p:cNvPr id="5" name="Object 10">
                        <a:extLst>
                          <a:ext uri="{FF2B5EF4-FFF2-40B4-BE49-F238E27FC236}">
                            <a16:creationId xmlns:a16="http://schemas.microsoft.com/office/drawing/2014/main" id="{3FC0BE4B-B0A6-4871-8224-12A4D74F0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417" y="333375"/>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912284" y="2205038"/>
            <a:ext cx="5080000" cy="3960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5484" y="2205038"/>
            <a:ext cx="5080000" cy="3960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Rectangle 4">
            <a:extLst>
              <a:ext uri="{FF2B5EF4-FFF2-40B4-BE49-F238E27FC236}">
                <a16:creationId xmlns:a16="http://schemas.microsoft.com/office/drawing/2014/main" id="{62A3CB16-74A9-48A3-83B7-87E330C8F2E6}"/>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nl-NL"/>
          </a:p>
        </p:txBody>
      </p:sp>
      <p:sp>
        <p:nvSpPr>
          <p:cNvPr id="7" name="Rectangle 5">
            <a:extLst>
              <a:ext uri="{FF2B5EF4-FFF2-40B4-BE49-F238E27FC236}">
                <a16:creationId xmlns:a16="http://schemas.microsoft.com/office/drawing/2014/main" id="{52CB783B-57BA-452A-BB9F-3A39CE2C4B68}"/>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nl-NL"/>
              <a:t>jurycursus TD 2</a:t>
            </a:r>
          </a:p>
        </p:txBody>
      </p:sp>
      <p:sp>
        <p:nvSpPr>
          <p:cNvPr id="8" name="Rectangle 6">
            <a:extLst>
              <a:ext uri="{FF2B5EF4-FFF2-40B4-BE49-F238E27FC236}">
                <a16:creationId xmlns:a16="http://schemas.microsoft.com/office/drawing/2014/main" id="{BA1ED8F3-084D-4B02-8386-41AB7A3B83DC}"/>
              </a:ext>
            </a:extLst>
          </p:cNvPr>
          <p:cNvSpPr>
            <a:spLocks noGrp="1" noChangeArrowheads="1"/>
          </p:cNvSpPr>
          <p:nvPr>
            <p:ph type="sldNum" sz="quarter" idx="12"/>
          </p:nvPr>
        </p:nvSpPr>
        <p:spPr/>
        <p:txBody>
          <a:bodyPr/>
          <a:lstStyle>
            <a:lvl1pPr>
              <a:defRPr/>
            </a:lvl1pPr>
          </a:lstStyle>
          <a:p>
            <a:fld id="{157A7CBC-4912-4355-A0D1-A6C7CA564774}" type="slidenum">
              <a:rPr lang="nl-NL" altLang="nl-NL"/>
              <a:pPr/>
              <a:t>‹nr.›</a:t>
            </a:fld>
            <a:endParaRPr lang="nl-NL" altLang="nl-NL"/>
          </a:p>
        </p:txBody>
      </p:sp>
    </p:spTree>
    <p:extLst>
      <p:ext uri="{BB962C8B-B14F-4D97-AF65-F5344CB8AC3E}">
        <p14:creationId xmlns:p14="http://schemas.microsoft.com/office/powerpoint/2010/main" val="17016303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oleObject" Target="../embeddings/oleObject1.bin"/><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896887"/>
      </p:ext>
    </p:extLst>
  </p:cSld>
  <p:clrMap bg1="lt1" tx1="dk1" bg2="lt2" tx2="dk2" accent1="accent1" accent2="accent2" accent3="accent3" accent4="accent4" accent5="accent5" accent6="accent6" hlink="hlink" folHlink="folHlink"/>
  <p:sldLayoutIdLst>
    <p:sldLayoutId id="2147483734" r:id="rId1"/>
    <p:sldLayoutId id="2147483754" r:id="rId2"/>
    <p:sldLayoutId id="2147483755" r:id="rId3"/>
    <p:sldLayoutId id="2147483758" r:id="rId4"/>
    <p:sldLayoutId id="214748375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70991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558F9C1-77DC-44E4-81E2-FB7C3BC11924}"/>
              </a:ext>
            </a:extLst>
          </p:cNvPr>
          <p:cNvSpPr>
            <a:spLocks noGrp="1" noChangeArrowheads="1"/>
          </p:cNvSpPr>
          <p:nvPr>
            <p:ph type="title"/>
          </p:nvPr>
        </p:nvSpPr>
        <p:spPr bwMode="auto">
          <a:xfrm>
            <a:off x="914400" y="981075"/>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van de modeltitel te bewerken</a:t>
            </a:r>
          </a:p>
        </p:txBody>
      </p:sp>
      <p:sp>
        <p:nvSpPr>
          <p:cNvPr id="6147" name="Rectangle 3">
            <a:extLst>
              <a:ext uri="{FF2B5EF4-FFF2-40B4-BE49-F238E27FC236}">
                <a16:creationId xmlns:a16="http://schemas.microsoft.com/office/drawing/2014/main" id="{F52CE9FA-BCD4-4A5C-B613-AD74B36189F7}"/>
              </a:ext>
            </a:extLst>
          </p:cNvPr>
          <p:cNvSpPr>
            <a:spLocks noGrp="1" noChangeArrowheads="1"/>
          </p:cNvSpPr>
          <p:nvPr>
            <p:ph type="body" idx="1"/>
          </p:nvPr>
        </p:nvSpPr>
        <p:spPr bwMode="auto">
          <a:xfrm>
            <a:off x="912284" y="2205038"/>
            <a:ext cx="1036320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2" name="Rectangle 4">
            <a:extLst>
              <a:ext uri="{FF2B5EF4-FFF2-40B4-BE49-F238E27FC236}">
                <a16:creationId xmlns:a16="http://schemas.microsoft.com/office/drawing/2014/main" id="{06FB1C75-35B3-454C-A719-2BB53A93852B}"/>
              </a:ext>
            </a:extLst>
          </p:cNvPr>
          <p:cNvSpPr>
            <a:spLocks noGrp="1" noChangeArrowheads="1"/>
          </p:cNvSpPr>
          <p:nvPr>
            <p:ph type="dt" sz="half" idx="2"/>
          </p:nvPr>
        </p:nvSpPr>
        <p:spPr bwMode="auto">
          <a:xfrm>
            <a:off x="914400" y="63627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solidFill>
                  <a:srgbClr val="000000"/>
                </a:solidFill>
                <a:latin typeface="Arial" charset="0"/>
                <a:ea typeface="+mn-ea"/>
                <a:cs typeface="+mn-cs"/>
              </a:defRPr>
            </a:lvl1pPr>
          </a:lstStyle>
          <a:p>
            <a:pPr>
              <a:defRPr/>
            </a:pPr>
            <a:endParaRPr lang="nl-NL"/>
          </a:p>
        </p:txBody>
      </p:sp>
      <p:sp>
        <p:nvSpPr>
          <p:cNvPr id="3" name="Rectangle 5">
            <a:extLst>
              <a:ext uri="{FF2B5EF4-FFF2-40B4-BE49-F238E27FC236}">
                <a16:creationId xmlns:a16="http://schemas.microsoft.com/office/drawing/2014/main" id="{C24A76B5-8111-42D0-9081-AC70A05D36F6}"/>
              </a:ext>
            </a:extLst>
          </p:cNvPr>
          <p:cNvSpPr>
            <a:spLocks noGrp="1" noChangeArrowheads="1"/>
          </p:cNvSpPr>
          <p:nvPr>
            <p:ph type="ftr" sz="quarter" idx="3"/>
          </p:nvPr>
        </p:nvSpPr>
        <p:spPr bwMode="auto">
          <a:xfrm>
            <a:off x="3600451" y="6413500"/>
            <a:ext cx="49911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000000"/>
                </a:solidFill>
                <a:latin typeface="Arial" charset="0"/>
                <a:ea typeface="+mn-ea"/>
                <a:cs typeface="+mn-cs"/>
              </a:defRPr>
            </a:lvl1pPr>
          </a:lstStyle>
          <a:p>
            <a:pPr>
              <a:defRPr/>
            </a:pPr>
            <a:r>
              <a:rPr lang="nl-NL"/>
              <a:t>jurycursus TD 2</a:t>
            </a:r>
          </a:p>
        </p:txBody>
      </p:sp>
      <p:sp>
        <p:nvSpPr>
          <p:cNvPr id="1030" name="Rectangle 6">
            <a:extLst>
              <a:ext uri="{FF2B5EF4-FFF2-40B4-BE49-F238E27FC236}">
                <a16:creationId xmlns:a16="http://schemas.microsoft.com/office/drawing/2014/main" id="{32F7D58D-D335-4D05-9024-A982AA2845A6}"/>
              </a:ext>
            </a:extLst>
          </p:cNvPr>
          <p:cNvSpPr>
            <a:spLocks noGrp="1" noChangeArrowheads="1"/>
          </p:cNvSpPr>
          <p:nvPr>
            <p:ph type="sldNum" sz="quarter" idx="4"/>
          </p:nvPr>
        </p:nvSpPr>
        <p:spPr bwMode="auto">
          <a:xfrm>
            <a:off x="8737600" y="64135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cs typeface="Arial" panose="020B0604020202020204" pitchFamily="34" charset="0"/>
              </a:defRPr>
            </a:lvl1pPr>
          </a:lstStyle>
          <a:p>
            <a:fld id="{DD0904E3-FB16-418F-9385-063F1E11AC2F}" type="slidenum">
              <a:rPr lang="nl-NL" altLang="nl-NL"/>
              <a:pPr/>
              <a:t>‹nr.›</a:t>
            </a:fld>
            <a:endParaRPr lang="nl-NL" altLang="nl-NL"/>
          </a:p>
        </p:txBody>
      </p:sp>
      <p:graphicFrame>
        <p:nvGraphicFramePr>
          <p:cNvPr id="6151" name="Object 10">
            <a:extLst>
              <a:ext uri="{FF2B5EF4-FFF2-40B4-BE49-F238E27FC236}">
                <a16:creationId xmlns:a16="http://schemas.microsoft.com/office/drawing/2014/main" id="{13DB2EAD-C2B6-4B57-8DD1-944685C95C0A}"/>
              </a:ext>
            </a:extLst>
          </p:cNvPr>
          <p:cNvGraphicFramePr>
            <a:graphicFrameLocks noChangeAspect="1"/>
          </p:cNvGraphicFramePr>
          <p:nvPr/>
        </p:nvGraphicFramePr>
        <p:xfrm>
          <a:off x="8879417" y="333375"/>
          <a:ext cx="2667000" cy="457200"/>
        </p:xfrm>
        <a:graphic>
          <a:graphicData uri="http://schemas.openxmlformats.org/presentationml/2006/ole">
            <mc:AlternateContent xmlns:mc="http://schemas.openxmlformats.org/markup-compatibility/2006">
              <mc:Choice xmlns:v="urn:schemas-microsoft-com:vml" Requires="v">
                <p:oleObj r:id="rId13" imgW="3902439" imgH="774390" progId="CorelPhotoHouse-document">
                  <p:embed/>
                </p:oleObj>
              </mc:Choice>
              <mc:Fallback>
                <p:oleObj r:id="rId13" imgW="3902439" imgH="774390" progId="CorelPhotoHouse-document">
                  <p:embed/>
                  <p:pic>
                    <p:nvPicPr>
                      <p:cNvPr id="6151" name="Object 10">
                        <a:extLst>
                          <a:ext uri="{FF2B5EF4-FFF2-40B4-BE49-F238E27FC236}">
                            <a16:creationId xmlns:a16="http://schemas.microsoft.com/office/drawing/2014/main" id="{13DB2EAD-C2B6-4B57-8DD1-944685C95C0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79417" y="333375"/>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330065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D9CD5E-4086-2842-AFF3-C343B31E37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34443A76-1E89-C943-BA83-9320CD6B22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5C80CEA7-D27F-CC4E-A9BC-77255EFD9F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1A21A8-A85D-CC47-825B-7D27DFBC0C21}" type="datetimeFigureOut">
              <a:rPr lang="en-NL" smtClean="0"/>
              <a:t>10/08/2024</a:t>
            </a:fld>
            <a:endParaRPr lang="en-NL"/>
          </a:p>
        </p:txBody>
      </p:sp>
      <p:sp>
        <p:nvSpPr>
          <p:cNvPr id="5" name="Footer Placeholder 4">
            <a:extLst>
              <a:ext uri="{FF2B5EF4-FFF2-40B4-BE49-F238E27FC236}">
                <a16:creationId xmlns:a16="http://schemas.microsoft.com/office/drawing/2014/main" id="{A3959634-6706-AC43-8A81-35D1A68C25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063775DD-1AA6-794A-B565-A7513FD550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42DF61-B67E-5149-8CFC-3B8DA6C99BD3}" type="slidenum">
              <a:rPr lang="en-NL" smtClean="0"/>
              <a:t>‹nr.›</a:t>
            </a:fld>
            <a:endParaRPr lang="en-NL"/>
          </a:p>
        </p:txBody>
      </p:sp>
    </p:spTree>
    <p:extLst>
      <p:ext uri="{BB962C8B-B14F-4D97-AF65-F5344CB8AC3E}">
        <p14:creationId xmlns:p14="http://schemas.microsoft.com/office/powerpoint/2010/main" val="190658259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hyperlink" Target="https://pixabay.com/fr/point-d-exclamation-mark-red-31198/"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png"/><Relationship Id="rId4"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fr/point-d-exclamation-mark-red-31198/" TargetMode="External"/><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3.png"/><Relationship Id="rId4"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4.png"/><Relationship Id="rId4"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7684524-FB77-4B9E-B049-3DFFFFFC903D}"/>
              </a:ext>
            </a:extLst>
          </p:cNvPr>
          <p:cNvSpPr>
            <a:spLocks noGrp="1"/>
          </p:cNvSpPr>
          <p:nvPr>
            <p:ph type="title"/>
          </p:nvPr>
        </p:nvSpPr>
        <p:spPr>
          <a:xfrm>
            <a:off x="838200" y="859636"/>
            <a:ext cx="10515600" cy="424732"/>
          </a:xfrm>
        </p:spPr>
        <p:txBody>
          <a:bodyPr/>
          <a:lstStyle/>
          <a:p>
            <a:pPr algn="r"/>
            <a:r>
              <a:rPr lang="nl-NL" sz="2400" dirty="0"/>
              <a:t>Jury</a:t>
            </a:r>
          </a:p>
        </p:txBody>
      </p:sp>
      <p:sp>
        <p:nvSpPr>
          <p:cNvPr id="5" name="Ondertitel 4">
            <a:extLst>
              <a:ext uri="{FF2B5EF4-FFF2-40B4-BE49-F238E27FC236}">
                <a16:creationId xmlns:a16="http://schemas.microsoft.com/office/drawing/2014/main" id="{A062B621-F111-4588-985B-345F9DE414FE}"/>
              </a:ext>
            </a:extLst>
          </p:cNvPr>
          <p:cNvSpPr>
            <a:spLocks noGrp="1"/>
          </p:cNvSpPr>
          <p:nvPr>
            <p:ph sz="quarter" idx="10"/>
          </p:nvPr>
        </p:nvSpPr>
        <p:spPr>
          <a:xfrm>
            <a:off x="2135560" y="2708919"/>
            <a:ext cx="7760676" cy="864735"/>
          </a:xfrm>
          <a:prstGeom prst="rect">
            <a:avLst/>
          </a:prstGeom>
        </p:spPr>
        <p:txBody>
          <a:bodyPr/>
          <a:lstStyle/>
          <a:p>
            <a:pPr marL="0" lvl="0" indent="0" fontAlgn="base">
              <a:lnSpc>
                <a:spcPct val="100000"/>
              </a:lnSpc>
              <a:spcBef>
                <a:spcPct val="20000"/>
              </a:spcBef>
              <a:spcAft>
                <a:spcPct val="0"/>
              </a:spcAft>
              <a:buClr>
                <a:srgbClr val="66FFFF"/>
              </a:buClr>
              <a:buSzPct val="65000"/>
              <a:buNone/>
              <a:defRPr/>
            </a:pPr>
            <a:r>
              <a:rPr lang="nl-NL" sz="4000" b="1" kern="0" dirty="0">
                <a:solidFill>
                  <a:srgbClr val="DADADA">
                    <a:lumMod val="10000"/>
                  </a:srgbClr>
                </a:solidFill>
                <a:latin typeface="Century Gothic" panose="020B0502020202020204" pitchFamily="34" charset="0"/>
                <a:ea typeface="SimSun" pitchFamily="2" charset="-122"/>
                <a:cs typeface="Arial" pitchFamily="34" charset="0"/>
              </a:rPr>
              <a:t>Opfrisbijeenkomst 2024|2025</a:t>
            </a:r>
          </a:p>
          <a:p>
            <a:pPr marL="0" lvl="0" indent="0" algn="ctr" fontAlgn="base">
              <a:lnSpc>
                <a:spcPct val="100000"/>
              </a:lnSpc>
              <a:spcBef>
                <a:spcPct val="20000"/>
              </a:spcBef>
              <a:spcAft>
                <a:spcPct val="0"/>
              </a:spcAft>
              <a:buClr>
                <a:srgbClr val="66FFFF"/>
              </a:buClr>
              <a:buSzPct val="65000"/>
              <a:buNone/>
              <a:defRPr/>
            </a:pPr>
            <a:endParaRPr lang="nl-NL" sz="4400" b="1" kern="0" dirty="0">
              <a:solidFill>
                <a:srgbClr val="DADADA">
                  <a:lumMod val="10000"/>
                </a:srgbClr>
              </a:solidFill>
              <a:latin typeface="Arial" pitchFamily="34" charset="0"/>
              <a:ea typeface="SimSun" pitchFamily="2" charset="-122"/>
              <a:cs typeface="Arial" pitchFamily="34" charset="0"/>
            </a:endParaRPr>
          </a:p>
        </p:txBody>
      </p:sp>
    </p:spTree>
    <p:extLst>
      <p:ext uri="{BB962C8B-B14F-4D97-AF65-F5344CB8AC3E}">
        <p14:creationId xmlns:p14="http://schemas.microsoft.com/office/powerpoint/2010/main" val="3997811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7962"/>
            <a:ext cx="10363200" cy="1362075"/>
          </a:xfrm>
          <a:prstGeom prst="rect">
            <a:avLst/>
          </a:prstGeom>
        </p:spPr>
        <p:txBody>
          <a:bodyPr>
            <a:normAutofit fontScale="90000"/>
          </a:bodyPr>
          <a:lstStyle/>
          <a:p>
            <a:pPr algn="ctr"/>
            <a:r>
              <a:rPr lang="de-AT" sz="6000" b="1" dirty="0">
                <a:latin typeface="Century Gothic" panose="020B0502020202020204" pitchFamily="34" charset="0"/>
              </a:rPr>
              <a:t>Brug</a:t>
            </a:r>
            <a:br>
              <a:rPr lang="de-AT" sz="6000" b="1" dirty="0">
                <a:latin typeface="Century Gothic" panose="020B0502020202020204" pitchFamily="34" charset="0"/>
              </a:rPr>
            </a:br>
            <a:endParaRPr lang="de-AT" sz="6000" b="1" dirty="0">
              <a:latin typeface="Century Gothic" panose="020B0502020202020204" pitchFamily="34" charset="0"/>
            </a:endParaRPr>
          </a:p>
        </p:txBody>
      </p:sp>
      <p:sp>
        <p:nvSpPr>
          <p:cNvPr id="3" name="Titel 1">
            <a:extLst>
              <a:ext uri="{FF2B5EF4-FFF2-40B4-BE49-F238E27FC236}">
                <a16:creationId xmlns:a16="http://schemas.microsoft.com/office/drawing/2014/main" id="{73BD081E-AAC4-4854-AD5F-764F7F58909D}"/>
              </a:ext>
            </a:extLst>
          </p:cNvPr>
          <p:cNvSpPr txBox="1">
            <a:spLocks/>
          </p:cNvSpPr>
          <p:nvPr/>
        </p:nvSpPr>
        <p:spPr>
          <a:xfrm>
            <a:off x="4113211" y="3552826"/>
            <a:ext cx="3965575" cy="936625"/>
          </a:xfr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de-AT" b="1" dirty="0">
              <a:latin typeface="Century Gothic" panose="020B0502020202020204" pitchFamily="34" charset="0"/>
            </a:endParaRPr>
          </a:p>
        </p:txBody>
      </p:sp>
    </p:spTree>
    <p:extLst>
      <p:ext uri="{BB962C8B-B14F-4D97-AF65-F5344CB8AC3E}">
        <p14:creationId xmlns:p14="http://schemas.microsoft.com/office/powerpoint/2010/main" val="766321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86E787-17CE-42BC-AD65-7B8DB3BB5845}"/>
              </a:ext>
            </a:extLst>
          </p:cNvPr>
          <p:cNvSpPr>
            <a:spLocks noGrp="1"/>
          </p:cNvSpPr>
          <p:nvPr>
            <p:ph sz="quarter" idx="10"/>
          </p:nvPr>
        </p:nvSpPr>
        <p:spPr>
          <a:xfrm>
            <a:off x="357991" y="1700808"/>
            <a:ext cx="10515600" cy="4608512"/>
          </a:xfrm>
        </p:spPr>
        <p:txBody>
          <a:bodyPr>
            <a:noAutofit/>
          </a:bodyPr>
          <a:lstStyle/>
          <a:p>
            <a:r>
              <a:rPr lang="nl-NL" sz="2000" b="1" dirty="0"/>
              <a:t>Artikel 11.6.2 Specifieke Toestel Aftrekken </a:t>
            </a:r>
            <a:endParaRPr lang="nl-NL" sz="2000" dirty="0"/>
          </a:p>
          <a:p>
            <a:r>
              <a:rPr lang="nl-NL" sz="1800" b="1" kern="100" dirty="0" err="1">
                <a:effectLst/>
                <a:latin typeface="Century Gothic" panose="020B0502020202020204" pitchFamily="34" charset="0"/>
                <a:ea typeface="Aptos" panose="020B0004020202020204" pitchFamily="34" charset="0"/>
                <a:cs typeface="Times New Roman (Hoofdtekst CS)"/>
              </a:rPr>
              <a:t>Ophurken</a:t>
            </a:r>
            <a:endParaRPr lang="nl-NL" sz="1800" b="1" kern="100" dirty="0">
              <a:effectLst/>
              <a:latin typeface="Century Gothic" panose="020B0502020202020204" pitchFamily="34" charset="0"/>
              <a:ea typeface="Aptos" panose="020B0004020202020204" pitchFamily="34" charset="0"/>
              <a:cs typeface="Times New Roman (Hoofdtekst CS)"/>
            </a:endParaRPr>
          </a:p>
          <a:p>
            <a:r>
              <a:rPr lang="nl-NL" sz="1800" dirty="0"/>
              <a:t>Een turnster die met ophurken met 1 voet op de ligger komt en daarna haar 2e voet erbij zet om naar de hoge ligger te springen krijgt 0.30 technische aftrek. </a:t>
            </a:r>
          </a:p>
          <a:p>
            <a:r>
              <a:rPr lang="nl-NL" sz="1800" dirty="0"/>
              <a:t>Het element krijgt </a:t>
            </a:r>
            <a:r>
              <a:rPr lang="nl-NL" sz="1800" b="1" dirty="0">
                <a:solidFill>
                  <a:schemeClr val="accent2">
                    <a:lumMod val="75000"/>
                  </a:schemeClr>
                </a:solidFill>
              </a:rPr>
              <a:t>wel</a:t>
            </a:r>
            <a:r>
              <a:rPr lang="nl-NL" sz="1800" b="1" dirty="0"/>
              <a:t> </a:t>
            </a:r>
            <a:r>
              <a:rPr lang="nl-NL" sz="1800" dirty="0"/>
              <a:t>MW toegekend. </a:t>
            </a:r>
            <a:endParaRPr lang="it-IT" sz="1800" dirty="0">
              <a:cs typeface="Arial" panose="020B0604020202020204" pitchFamily="34" charset="0"/>
            </a:endParaRPr>
          </a:p>
          <a:p>
            <a:r>
              <a:rPr lang="nl-NL" sz="1800" dirty="0"/>
              <a:t>Voor het op de lage ligger klimmen en klauteren om naar de hoge ligger te springen geeft een aftrek van 0.50 punten (E-score). </a:t>
            </a:r>
            <a:br>
              <a:rPr lang="nl-NL" sz="1800" dirty="0"/>
            </a:br>
            <a:endParaRPr lang="nl-NL" sz="1800" dirty="0"/>
          </a:p>
          <a:p>
            <a:r>
              <a:rPr lang="nl-NL" sz="1800" dirty="0">
                <a:solidFill>
                  <a:schemeClr val="accent2">
                    <a:lumMod val="75000"/>
                  </a:schemeClr>
                </a:solidFill>
              </a:rPr>
              <a:t>LET OP! </a:t>
            </a:r>
            <a:br>
              <a:rPr lang="nl-NL" sz="1800" dirty="0">
                <a:solidFill>
                  <a:schemeClr val="accent2">
                    <a:lumMod val="75000"/>
                  </a:schemeClr>
                </a:solidFill>
              </a:rPr>
            </a:br>
            <a:r>
              <a:rPr lang="nl-NL" sz="1800" dirty="0">
                <a:solidFill>
                  <a:schemeClr val="accent2">
                    <a:lumMod val="75000"/>
                  </a:schemeClr>
                </a:solidFill>
              </a:rPr>
              <a:t>Deze aftrek wordt niet gegeven als een turnster na een val op de lage ligger klimt om in de positie te komen om de oefening te vervolgen of op de lage ligger klimt om in een positie te komen om de oefening te beginnen. </a:t>
            </a:r>
            <a:br>
              <a:rPr lang="nl-NL" sz="1800" dirty="0">
                <a:solidFill>
                  <a:schemeClr val="accent2">
                    <a:lumMod val="75000"/>
                  </a:schemeClr>
                </a:solidFill>
              </a:rPr>
            </a:br>
            <a:br>
              <a:rPr lang="nl-NL" sz="1800" dirty="0">
                <a:solidFill>
                  <a:schemeClr val="accent2">
                    <a:lumMod val="75000"/>
                  </a:schemeClr>
                </a:solidFill>
              </a:rPr>
            </a:br>
            <a:r>
              <a:rPr lang="nl-NL" sz="1800" dirty="0">
                <a:solidFill>
                  <a:schemeClr val="accent2">
                    <a:lumMod val="75000"/>
                  </a:schemeClr>
                </a:solidFill>
              </a:rPr>
              <a:t>Zie helpdesk</a:t>
            </a:r>
          </a:p>
          <a:p>
            <a:endParaRPr lang="nl-NL" sz="1800" b="1" dirty="0"/>
          </a:p>
          <a:p>
            <a:pPr marL="0" indent="0">
              <a:buNone/>
            </a:pPr>
            <a:endParaRPr lang="it-IT" sz="2400" dirty="0"/>
          </a:p>
        </p:txBody>
      </p:sp>
      <p:sp>
        <p:nvSpPr>
          <p:cNvPr id="4" name="Titolo 1">
            <a:extLst>
              <a:ext uri="{FF2B5EF4-FFF2-40B4-BE49-F238E27FC236}">
                <a16:creationId xmlns:a16="http://schemas.microsoft.com/office/drawing/2014/main" id="{F1E68E09-4FEC-41C2-9BFE-58F8899C315B}"/>
              </a:ext>
            </a:extLst>
          </p:cNvPr>
          <p:cNvSpPr txBox="1">
            <a:spLocks/>
          </p:cNvSpPr>
          <p:nvPr/>
        </p:nvSpPr>
        <p:spPr>
          <a:xfrm>
            <a:off x="335360" y="548680"/>
            <a:ext cx="10757864"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err="1">
                <a:cs typeface="Arial" panose="020B0604020202020204" pitchFamily="34" charset="0"/>
              </a:rPr>
              <a:t>Brug</a:t>
            </a:r>
            <a:r>
              <a:rPr lang="it-IT" dirty="0">
                <a:cs typeface="Arial" panose="020B0604020202020204" pitchFamily="34" charset="0"/>
              </a:rPr>
              <a:t> BB en MB</a:t>
            </a:r>
          </a:p>
        </p:txBody>
      </p:sp>
    </p:spTree>
    <p:extLst>
      <p:ext uri="{BB962C8B-B14F-4D97-AF65-F5344CB8AC3E}">
        <p14:creationId xmlns:p14="http://schemas.microsoft.com/office/powerpoint/2010/main" val="120126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86E787-17CE-42BC-AD65-7B8DB3BB5845}"/>
              </a:ext>
            </a:extLst>
          </p:cNvPr>
          <p:cNvSpPr>
            <a:spLocks noGrp="1"/>
          </p:cNvSpPr>
          <p:nvPr>
            <p:ph sz="quarter" idx="10"/>
          </p:nvPr>
        </p:nvSpPr>
        <p:spPr>
          <a:xfrm>
            <a:off x="335360" y="1707313"/>
            <a:ext cx="10153128" cy="4097952"/>
          </a:xfrm>
        </p:spPr>
        <p:txBody>
          <a:bodyPr>
            <a:noAutofit/>
          </a:bodyPr>
          <a:lstStyle/>
          <a:p>
            <a:r>
              <a:rPr lang="nl-NL" sz="2000" b="1" dirty="0"/>
              <a:t>Artikel 11.6.2 Specifieke Toestel Aftrekken </a:t>
            </a:r>
            <a:endParaRPr lang="nl-NL" sz="2000" dirty="0"/>
          </a:p>
          <a:p>
            <a:r>
              <a:rPr lang="nl-NL" sz="1800" b="1" dirty="0"/>
              <a:t>Voorover duikelen als afsprong</a:t>
            </a:r>
          </a:p>
          <a:p>
            <a:r>
              <a:rPr lang="nl-NL" sz="1800" dirty="0"/>
              <a:t>In niveau 3 t/m 7 is voorover duikelen tot hoekhang (3 sec.) een afsprong. </a:t>
            </a:r>
            <a:br>
              <a:rPr lang="nl-NL" sz="1800" dirty="0"/>
            </a:br>
            <a:endParaRPr lang="nl-NL" sz="1800" dirty="0"/>
          </a:p>
          <a:p>
            <a:r>
              <a:rPr lang="nl-NL" sz="1800" dirty="0"/>
              <a:t>Hoekhang minder dan 3 seconden aangehouden</a:t>
            </a:r>
          </a:p>
          <a:p>
            <a:pPr marL="285750" indent="-285750">
              <a:buFont typeface="Arial" panose="020B0604020202020204" pitchFamily="34" charset="0"/>
              <a:buChar char="•"/>
            </a:pPr>
            <a:r>
              <a:rPr lang="nl-NL" sz="1800" dirty="0"/>
              <a:t>krijgt het element </a:t>
            </a:r>
            <a:r>
              <a:rPr lang="nl-NL" sz="1800" u="sng" dirty="0">
                <a:solidFill>
                  <a:schemeClr val="accent2">
                    <a:lumMod val="75000"/>
                  </a:schemeClr>
                </a:solidFill>
              </a:rPr>
              <a:t>toch</a:t>
            </a:r>
            <a:r>
              <a:rPr lang="nl-NL" sz="1800" dirty="0"/>
              <a:t> MW en kan SE/Bonus ook worden toegekend. </a:t>
            </a:r>
          </a:p>
          <a:p>
            <a:pPr marL="285750" indent="-285750">
              <a:buFont typeface="Arial" panose="020B0604020202020204" pitchFamily="34" charset="0"/>
              <a:buChar char="•"/>
            </a:pPr>
            <a:r>
              <a:rPr lang="nl-NL" sz="1800" dirty="0"/>
              <a:t>Er volgt echter wel een aftrek (E-score) voor het niet aanhouden van het krachtelement. </a:t>
            </a:r>
          </a:p>
          <a:p>
            <a:pPr marL="285750" indent="-285750">
              <a:buFont typeface="Arial" panose="020B0604020202020204" pitchFamily="34" charset="0"/>
              <a:buChar char="•"/>
            </a:pPr>
            <a:r>
              <a:rPr lang="nl-NL" sz="1800" dirty="0"/>
              <a:t>Indien de hoekhang helemaal niet wordt aangegeven en/of de turnster raakt met haar voeten de grond en komt daarna weer in hoekhang, krijgt de turnster </a:t>
            </a:r>
            <a:r>
              <a:rPr lang="nl-NL" sz="1800" u="sng" dirty="0"/>
              <a:t>geen</a:t>
            </a:r>
            <a:r>
              <a:rPr lang="nl-NL" sz="1800" dirty="0"/>
              <a:t> MW, geen SE/Bonus en volgt uitvoeringsaftrek. </a:t>
            </a:r>
          </a:p>
          <a:p>
            <a:pPr marL="0" indent="0">
              <a:buNone/>
            </a:pPr>
            <a:endParaRPr lang="it-IT" sz="2400" dirty="0"/>
          </a:p>
        </p:txBody>
      </p:sp>
      <p:sp>
        <p:nvSpPr>
          <p:cNvPr id="4" name="Titolo 1">
            <a:extLst>
              <a:ext uri="{FF2B5EF4-FFF2-40B4-BE49-F238E27FC236}">
                <a16:creationId xmlns:a16="http://schemas.microsoft.com/office/drawing/2014/main" id="{F1E68E09-4FEC-41C2-9BFE-58F8899C315B}"/>
              </a:ext>
            </a:extLst>
          </p:cNvPr>
          <p:cNvSpPr txBox="1">
            <a:spLocks/>
          </p:cNvSpPr>
          <p:nvPr/>
        </p:nvSpPr>
        <p:spPr>
          <a:xfrm>
            <a:off x="335360" y="548680"/>
            <a:ext cx="10757864"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err="1">
                <a:cs typeface="Arial" panose="020B0604020202020204" pitchFamily="34" charset="0"/>
              </a:rPr>
              <a:t>Brug</a:t>
            </a:r>
            <a:r>
              <a:rPr lang="it-IT" dirty="0">
                <a:cs typeface="Arial" panose="020B0604020202020204" pitchFamily="34" charset="0"/>
              </a:rPr>
              <a:t> BB en MB</a:t>
            </a:r>
          </a:p>
        </p:txBody>
      </p:sp>
    </p:spTree>
    <p:extLst>
      <p:ext uri="{BB962C8B-B14F-4D97-AF65-F5344CB8AC3E}">
        <p14:creationId xmlns:p14="http://schemas.microsoft.com/office/powerpoint/2010/main" val="409849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86E787-17CE-42BC-AD65-7B8DB3BB5845}"/>
              </a:ext>
            </a:extLst>
          </p:cNvPr>
          <p:cNvSpPr>
            <a:spLocks noGrp="1"/>
          </p:cNvSpPr>
          <p:nvPr>
            <p:ph sz="quarter" idx="10"/>
          </p:nvPr>
        </p:nvSpPr>
        <p:spPr>
          <a:xfrm>
            <a:off x="335360" y="1412776"/>
            <a:ext cx="10515600" cy="4680520"/>
          </a:xfrm>
        </p:spPr>
        <p:txBody>
          <a:bodyPr>
            <a:noAutofit/>
          </a:bodyPr>
          <a:lstStyle/>
          <a:p>
            <a:r>
              <a:rPr lang="nl-NL" sz="1800" b="1" kern="100" dirty="0">
                <a:effectLst/>
                <a:latin typeface="Century Gothic" panose="020B0502020202020204" pitchFamily="34" charset="0"/>
                <a:ea typeface="Aptos" panose="020B0004020202020204" pitchFamily="34" charset="0"/>
                <a:cs typeface="Times New Roman (Hoofdtekst CS)"/>
              </a:rPr>
              <a:t>Zolendraai (BB|MB)</a:t>
            </a:r>
          </a:p>
          <a:p>
            <a:pPr marL="285750" lvl="0" indent="-285750">
              <a:spcBef>
                <a:spcPts val="500"/>
              </a:spcBef>
              <a:buFont typeface="Arial" panose="020B0604020202020204" pitchFamily="34" charset="0"/>
              <a:buChar char="•"/>
            </a:pPr>
            <a:r>
              <a:rPr lang="nl-NL" sz="1800" kern="100" dirty="0">
                <a:effectLst/>
                <a:latin typeface="Century Gothic" panose="020B0502020202020204" pitchFamily="34" charset="0"/>
                <a:ea typeface="Aptos" panose="020B0004020202020204" pitchFamily="34" charset="0"/>
                <a:cs typeface="Times New Roman (Hoofdtekst CS)"/>
              </a:rPr>
              <a:t>Is 1 element. Niet </a:t>
            </a:r>
            <a:r>
              <a:rPr lang="nl-NL" sz="1800" kern="100" dirty="0" err="1">
                <a:effectLst/>
                <a:latin typeface="Century Gothic" panose="020B0502020202020204" pitchFamily="34" charset="0"/>
                <a:ea typeface="Aptos" panose="020B0004020202020204" pitchFamily="34" charset="0"/>
                <a:cs typeface="Times New Roman (Hoofdtekst CS)"/>
              </a:rPr>
              <a:t>ophurken</a:t>
            </a:r>
            <a:r>
              <a:rPr lang="nl-NL" sz="1800" kern="100" dirty="0">
                <a:effectLst/>
                <a:latin typeface="Century Gothic" panose="020B0502020202020204" pitchFamily="34" charset="0"/>
                <a:ea typeface="Aptos" panose="020B0004020202020204" pitchFamily="34" charset="0"/>
                <a:cs typeface="Times New Roman (Hoofdtekst CS)"/>
              </a:rPr>
              <a:t> als apart element rekenen.</a:t>
            </a:r>
          </a:p>
          <a:p>
            <a:pPr marL="285750" lvl="0" indent="-285750">
              <a:spcBef>
                <a:spcPts val="500"/>
              </a:spcBef>
              <a:buFont typeface="Arial" panose="020B0604020202020204" pitchFamily="34" charset="0"/>
              <a:buChar char="•"/>
            </a:pPr>
            <a:r>
              <a:rPr lang="nl-NL" sz="1800" kern="100" dirty="0">
                <a:effectLst/>
                <a:latin typeface="Century Gothic" panose="020B0502020202020204" pitchFamily="34" charset="0"/>
                <a:ea typeface="Aptos" panose="020B0004020202020204" pitchFamily="34" charset="0"/>
                <a:cs typeface="Times New Roman (Hoofdtekst CS)"/>
              </a:rPr>
              <a:t>Geeft </a:t>
            </a:r>
            <a:r>
              <a:rPr lang="nl-NL" sz="1800" u="sng" kern="100" dirty="0">
                <a:effectLst/>
                <a:latin typeface="Century Gothic" panose="020B0502020202020204" pitchFamily="34" charset="0"/>
                <a:ea typeface="Aptos" panose="020B0004020202020204" pitchFamily="34" charset="0"/>
                <a:cs typeface="Times New Roman (Hoofdtekst CS)"/>
              </a:rPr>
              <a:t>geen</a:t>
            </a:r>
            <a:r>
              <a:rPr lang="nl-NL" sz="1800" kern="100" dirty="0">
                <a:effectLst/>
                <a:latin typeface="Century Gothic" panose="020B0502020202020204" pitchFamily="34" charset="0"/>
                <a:ea typeface="Aptos" panose="020B0004020202020204" pitchFamily="34" charset="0"/>
                <a:cs typeface="Times New Roman (Hoofdtekst CS)"/>
              </a:rPr>
              <a:t> VW met kip. Alleen met wippertje.</a:t>
            </a:r>
          </a:p>
          <a:p>
            <a:pPr marL="285750" lvl="0" indent="-285750">
              <a:spcBef>
                <a:spcPts val="500"/>
              </a:spcBef>
              <a:buFont typeface="Arial" panose="020B0604020202020204" pitchFamily="34" charset="0"/>
              <a:buChar char="•"/>
            </a:pPr>
            <a:r>
              <a:rPr lang="nl-NL" sz="1800" kern="100" dirty="0">
                <a:effectLst/>
                <a:latin typeface="Century Gothic" panose="020B0502020202020204" pitchFamily="34" charset="0"/>
                <a:ea typeface="Aptos" panose="020B0004020202020204" pitchFamily="34" charset="0"/>
                <a:cs typeface="Times New Roman (Hoofdtekst CS)"/>
              </a:rPr>
              <a:t>Alleen bij supplementen ABC -0,5 aftrek voor naar boven springen. </a:t>
            </a:r>
          </a:p>
          <a:p>
            <a:pPr marL="285750" lvl="0" indent="-285750">
              <a:spcBef>
                <a:spcPts val="500"/>
              </a:spcBef>
              <a:buFont typeface="Arial" panose="020B0604020202020204" pitchFamily="34" charset="0"/>
              <a:buChar char="•"/>
            </a:pPr>
            <a:r>
              <a:rPr lang="nl-NL" sz="1800" kern="100" dirty="0">
                <a:ea typeface="Aptos" panose="020B0004020202020204" pitchFamily="34" charset="0"/>
                <a:cs typeface="Times New Roman (Hoofdtekst CS)"/>
              </a:rPr>
              <a:t>Supplement </a:t>
            </a:r>
            <a:r>
              <a:rPr lang="nl-NL" sz="1800" kern="100" dirty="0">
                <a:effectLst/>
                <a:latin typeface="Century Gothic" panose="020B0502020202020204" pitchFamily="34" charset="0"/>
                <a:ea typeface="Aptos" panose="020B0004020202020204" pitchFamily="34" charset="0"/>
                <a:cs typeface="Times New Roman (Hoofdtekst CS)"/>
              </a:rPr>
              <a:t>D mag wel springen na de zolendraai zonder aftrek</a:t>
            </a:r>
          </a:p>
          <a:p>
            <a:pPr marL="285750" lvl="0" indent="-285750">
              <a:spcBef>
                <a:spcPts val="500"/>
              </a:spcBef>
              <a:buFont typeface="Arial" panose="020B0604020202020204" pitchFamily="34" charset="0"/>
              <a:buChar char="•"/>
            </a:pPr>
            <a:r>
              <a:rPr lang="nl-NL" sz="1800" kern="100" dirty="0">
                <a:ea typeface="Aptos" panose="020B0004020202020204" pitchFamily="34" charset="0"/>
                <a:cs typeface="Times New Roman (Hoofdtekst CS)"/>
              </a:rPr>
              <a:t>Aftrek is mate van gebogenheid, niet wanneer er gebogen wordt (sectie 8</a:t>
            </a:r>
            <a:r>
              <a:rPr lang="nl-NL" sz="1800" kern="100" dirty="0">
                <a:ea typeface="Aptos" panose="020B0004020202020204" pitchFamily="34" charset="0"/>
                <a:cs typeface="Times New Roman (Hoofdtekst CS)"/>
                <a:sym typeface="Wingdings" panose="05000000000000000000" pitchFamily="2" charset="2"/>
              </a:rPr>
              <a:t> 0.1|0.3|0.5</a:t>
            </a:r>
            <a:r>
              <a:rPr lang="nl-NL" sz="1800" kern="100" dirty="0">
                <a:ea typeface="Aptos" panose="020B0004020202020204" pitchFamily="34" charset="0"/>
                <a:cs typeface="Times New Roman (Hoofdtekst CS)"/>
              </a:rPr>
              <a:t>)</a:t>
            </a:r>
            <a:endParaRPr lang="nl-NL" sz="1800" kern="100" dirty="0">
              <a:effectLst/>
              <a:latin typeface="Century Gothic" panose="020B0502020202020204" pitchFamily="34" charset="0"/>
              <a:ea typeface="Aptos" panose="020B0004020202020204" pitchFamily="34" charset="0"/>
              <a:cs typeface="Times New Roman (Hoofdtekst CS)"/>
            </a:endParaRPr>
          </a:p>
          <a:p>
            <a:r>
              <a:rPr lang="nl-NL" sz="1800" b="1" kern="100" dirty="0">
                <a:effectLst/>
                <a:latin typeface="Century Gothic" panose="020B0502020202020204" pitchFamily="34" charset="0"/>
                <a:ea typeface="Aptos" panose="020B0004020202020204" pitchFamily="34" charset="0"/>
                <a:cs typeface="Times New Roman (Hoofdtekst CS)"/>
              </a:rPr>
              <a:t>Opzwaaien</a:t>
            </a:r>
          </a:p>
          <a:p>
            <a:pPr marL="285750" lvl="0" indent="-285750">
              <a:spcBef>
                <a:spcPts val="500"/>
              </a:spcBef>
              <a:buFont typeface="Arial" panose="020B0604020202020204" pitchFamily="34" charset="0"/>
              <a:buChar char="•"/>
            </a:pPr>
            <a:r>
              <a:rPr lang="nl-NL" sz="1800" kern="100" dirty="0">
                <a:effectLst/>
                <a:latin typeface="Century Gothic" panose="020B0502020202020204" pitchFamily="34" charset="0"/>
                <a:ea typeface="Aptos" panose="020B0004020202020204" pitchFamily="34" charset="0"/>
                <a:cs typeface="Times New Roman (Hoofdtekst CS)"/>
              </a:rPr>
              <a:t>Minimale hoogte moet bereikt zijn voor SE. Voor MW mag hoogte afwijken.</a:t>
            </a:r>
          </a:p>
          <a:p>
            <a:pPr marL="285750" lvl="0" indent="-285750">
              <a:spcBef>
                <a:spcPts val="500"/>
              </a:spcBef>
              <a:buFont typeface="Arial" panose="020B0604020202020204" pitchFamily="34" charset="0"/>
              <a:buChar char="•"/>
            </a:pPr>
            <a:r>
              <a:rPr lang="nl-NL" sz="1800" kern="100" dirty="0">
                <a:effectLst/>
                <a:latin typeface="Century Gothic" panose="020B0502020202020204" pitchFamily="34" charset="0"/>
                <a:ea typeface="Aptos" panose="020B0004020202020204" pitchFamily="34" charset="0"/>
                <a:cs typeface="Times New Roman (Hoofdtekst CS)"/>
              </a:rPr>
              <a:t>TA afsprong: vanuit zwaai-</a:t>
            </a:r>
            <a:r>
              <a:rPr lang="nl-NL" sz="1800" kern="100" dirty="0" err="1">
                <a:effectLst/>
                <a:latin typeface="Century Gothic" panose="020B0502020202020204" pitchFamily="34" charset="0"/>
                <a:ea typeface="Aptos" panose="020B0004020202020204" pitchFamily="34" charset="0"/>
                <a:cs typeface="Times New Roman (Hoofdtekst CS)"/>
              </a:rPr>
              <a:t>onderzwaai</a:t>
            </a:r>
            <a:r>
              <a:rPr lang="nl-NL" sz="1800" kern="100" dirty="0">
                <a:effectLst/>
                <a:latin typeface="Century Gothic" panose="020B0502020202020204" pitchFamily="34" charset="0"/>
                <a:ea typeface="Aptos" panose="020B0004020202020204" pitchFamily="34" charset="0"/>
                <a:cs typeface="Times New Roman (Hoofdtekst CS)"/>
              </a:rPr>
              <a:t> halve draai af. Hier is heel veel onduidelijkheid wanneer hij wel/niet goed is. Vele varianten kom je tegen. </a:t>
            </a:r>
            <a:br>
              <a:rPr lang="nl-NL" sz="1800" kern="100" dirty="0">
                <a:effectLst/>
                <a:latin typeface="Century Gothic" panose="020B0502020202020204" pitchFamily="34" charset="0"/>
                <a:ea typeface="Aptos" panose="020B0004020202020204" pitchFamily="34" charset="0"/>
                <a:cs typeface="Times New Roman (Hoofdtekst CS)"/>
              </a:rPr>
            </a:br>
            <a:endParaRPr lang="nl-NL" sz="800" kern="100" dirty="0">
              <a:effectLst/>
              <a:latin typeface="Century Gothic" panose="020B0502020202020204" pitchFamily="34" charset="0"/>
              <a:ea typeface="Aptos" panose="020B0004020202020204" pitchFamily="34" charset="0"/>
              <a:cs typeface="Times New Roman (Hoofdtekst CS)"/>
            </a:endParaRPr>
          </a:p>
          <a:p>
            <a:pPr marL="449263" indent="-182563">
              <a:spcBef>
                <a:spcPts val="500"/>
              </a:spcBef>
              <a:buFont typeface="Wingdings" panose="05000000000000000000" pitchFamily="2" charset="2"/>
              <a:buChar char="ü"/>
            </a:pPr>
            <a:r>
              <a:rPr lang="nl-NL" sz="1800" kern="100" dirty="0">
                <a:solidFill>
                  <a:schemeClr val="accent2">
                    <a:lumMod val="75000"/>
                  </a:schemeClr>
                </a:solidFill>
                <a:latin typeface="Century Gothic" panose="020B0502020202020204" pitchFamily="34" charset="0"/>
                <a:ea typeface="Aptos" panose="020B0004020202020204" pitchFamily="34" charset="0"/>
                <a:cs typeface="Times New Roman (Hoofdtekst CS)"/>
              </a:rPr>
              <a:t>Goed</a:t>
            </a:r>
            <a:r>
              <a:rPr lang="nl-NL" sz="1800" kern="100" dirty="0">
                <a:latin typeface="Century Gothic" panose="020B0502020202020204" pitchFamily="34" charset="0"/>
                <a:ea typeface="Aptos" panose="020B0004020202020204" pitchFamily="34" charset="0"/>
                <a:cs typeface="Times New Roman (Hoofdtekst CS)"/>
              </a:rPr>
              <a:t>: Zelfde beweging als de onderzwaai. </a:t>
            </a:r>
            <a:br>
              <a:rPr lang="nl-NL" sz="1800" kern="100" dirty="0">
                <a:latin typeface="Century Gothic" panose="020B0502020202020204" pitchFamily="34" charset="0"/>
                <a:ea typeface="Aptos" panose="020B0004020202020204" pitchFamily="34" charset="0"/>
                <a:cs typeface="Times New Roman (Hoofdtekst CS)"/>
              </a:rPr>
            </a:br>
            <a:r>
              <a:rPr lang="nl-NL" sz="1800" kern="100" dirty="0">
                <a:latin typeface="Century Gothic" panose="020B0502020202020204" pitchFamily="34" charset="0"/>
                <a:ea typeface="Aptos" panose="020B0004020202020204" pitchFamily="34" charset="0"/>
                <a:cs typeface="Times New Roman (Hoofdtekst CS)"/>
              </a:rPr>
              <a:t>Op hoogste punt </a:t>
            </a:r>
            <a:r>
              <a:rPr lang="nl-NL" sz="1800" b="1" kern="100" dirty="0">
                <a:latin typeface="Century Gothic" panose="020B0502020202020204" pitchFamily="34" charset="0"/>
                <a:ea typeface="Aptos" panose="020B0004020202020204" pitchFamily="34" charset="0"/>
                <a:cs typeface="Times New Roman (Hoofdtekst CS)"/>
              </a:rPr>
              <a:t>loslaten</a:t>
            </a:r>
            <a:r>
              <a:rPr lang="nl-NL" sz="1800" kern="100" dirty="0">
                <a:latin typeface="Century Gothic" panose="020B0502020202020204" pitchFamily="34" charset="0"/>
                <a:ea typeface="Aptos" panose="020B0004020202020204" pitchFamily="34" charset="0"/>
                <a:cs typeface="Times New Roman (Hoofdtekst CS)"/>
              </a:rPr>
              <a:t> en daarna draaien </a:t>
            </a:r>
          </a:p>
          <a:p>
            <a:pPr marL="0" indent="0">
              <a:buNone/>
            </a:pPr>
            <a:r>
              <a:rPr lang="it-IT" sz="1800" b="1" dirty="0">
                <a:solidFill>
                  <a:schemeClr val="tx1"/>
                </a:solidFill>
                <a:cs typeface="Arial" panose="020B0604020202020204" pitchFamily="34" charset="0"/>
              </a:rPr>
              <a:t>VW</a:t>
            </a:r>
          </a:p>
          <a:p>
            <a:pPr marL="285750" indent="-285750">
              <a:spcBef>
                <a:spcPts val="500"/>
              </a:spcBef>
              <a:buFont typeface="Arial" panose="020B0604020202020204" pitchFamily="34" charset="0"/>
              <a:buChar char="•"/>
            </a:pPr>
            <a:r>
              <a:rPr lang="it-IT" sz="1800" dirty="0">
                <a:solidFill>
                  <a:schemeClr val="tx1"/>
                </a:solidFill>
                <a:cs typeface="Arial" panose="020B0604020202020204" pitchFamily="34" charset="0"/>
              </a:rPr>
              <a:t>Geen VW </a:t>
            </a:r>
            <a:r>
              <a:rPr lang="nl-NL" sz="1800" dirty="0">
                <a:solidFill>
                  <a:schemeClr val="tx1"/>
                </a:solidFill>
                <a:cs typeface="Arial" panose="020B0604020202020204" pitchFamily="34" charset="0"/>
              </a:rPr>
              <a:t>als er na het 2° element een tussenzwaai geturnd wordt.</a:t>
            </a:r>
          </a:p>
          <a:p>
            <a:pPr marL="285750" indent="-285750">
              <a:spcBef>
                <a:spcPts val="500"/>
              </a:spcBef>
              <a:buFont typeface="Arial" panose="020B0604020202020204" pitchFamily="34" charset="0"/>
              <a:buChar char="•"/>
            </a:pPr>
            <a:r>
              <a:rPr lang="nl-NL" sz="1800" dirty="0" err="1">
                <a:latin typeface="Century Gothic" panose="020B0502020202020204" pitchFamily="34" charset="0"/>
                <a:cs typeface="Arial" panose="020B0604020202020204" pitchFamily="34" charset="0"/>
              </a:rPr>
              <a:t>Opzwaai</a:t>
            </a:r>
            <a:r>
              <a:rPr lang="nl-NL" sz="1800" dirty="0">
                <a:latin typeface="Century Gothic" panose="020B0502020202020204" pitchFamily="34" charset="0"/>
                <a:cs typeface="Arial" panose="020B0604020202020204" pitchFamily="34" charset="0"/>
              </a:rPr>
              <a:t> (TA)-buikdraai (A) tussenzwaai voor er verder geturnd wordt,</a:t>
            </a:r>
            <a:br>
              <a:rPr lang="nl-NL" sz="1800" dirty="0">
                <a:latin typeface="Century Gothic" panose="020B0502020202020204" pitchFamily="34" charset="0"/>
                <a:cs typeface="Arial" panose="020B0604020202020204" pitchFamily="34" charset="0"/>
              </a:rPr>
            </a:br>
            <a:r>
              <a:rPr lang="nl-NL" sz="1800" dirty="0">
                <a:latin typeface="Century Gothic" panose="020B0502020202020204" pitchFamily="34" charset="0"/>
                <a:cs typeface="Arial" panose="020B0604020202020204" pitchFamily="34" charset="0"/>
              </a:rPr>
              <a:t>dan dus geen </a:t>
            </a:r>
            <a:r>
              <a:rPr lang="it-IT" sz="1800" dirty="0">
                <a:latin typeface="Century Gothic" panose="020B0502020202020204" pitchFamily="34" charset="0"/>
                <a:cs typeface="Arial" panose="020B0604020202020204" pitchFamily="34" charset="0"/>
              </a:rPr>
              <a:t>TA+A VW</a:t>
            </a:r>
            <a:endParaRPr lang="it-IT" sz="1800" dirty="0">
              <a:solidFill>
                <a:schemeClr val="tx1"/>
              </a:solidFill>
              <a:latin typeface="Century Gothic" panose="020B0502020202020204" pitchFamily="34" charset="0"/>
              <a:cs typeface="Arial" panose="020B0604020202020204" pitchFamily="34" charset="0"/>
            </a:endParaRPr>
          </a:p>
        </p:txBody>
      </p:sp>
      <p:sp>
        <p:nvSpPr>
          <p:cNvPr id="4" name="Titolo 1">
            <a:extLst>
              <a:ext uri="{FF2B5EF4-FFF2-40B4-BE49-F238E27FC236}">
                <a16:creationId xmlns:a16="http://schemas.microsoft.com/office/drawing/2014/main" id="{F1E68E09-4FEC-41C2-9BFE-58F8899C315B}"/>
              </a:ext>
            </a:extLst>
          </p:cNvPr>
          <p:cNvSpPr txBox="1">
            <a:spLocks/>
          </p:cNvSpPr>
          <p:nvPr/>
        </p:nvSpPr>
        <p:spPr>
          <a:xfrm>
            <a:off x="335360" y="548680"/>
            <a:ext cx="10515600"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Brug BB</a:t>
            </a:r>
          </a:p>
        </p:txBody>
      </p:sp>
    </p:spTree>
    <p:extLst>
      <p:ext uri="{BB962C8B-B14F-4D97-AF65-F5344CB8AC3E}">
        <p14:creationId xmlns:p14="http://schemas.microsoft.com/office/powerpoint/2010/main" val="139461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 calcmode="lin" valueType="num">
                                      <p:cBhvr additive="base">
                                        <p:cTn id="5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2" end="12"/>
                                            </p:txEl>
                                          </p:spTgt>
                                        </p:tgtEl>
                                        <p:attrNameLst>
                                          <p:attrName>style.visibility</p:attrName>
                                        </p:attrNameLst>
                                      </p:cBhvr>
                                      <p:to>
                                        <p:strVal val="visible"/>
                                      </p:to>
                                    </p:set>
                                    <p:anim calcmode="lin" valueType="num">
                                      <p:cBhvr additive="base">
                                        <p:cTn id="6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86E787-17CE-42BC-AD65-7B8DB3BB5845}"/>
              </a:ext>
            </a:extLst>
          </p:cNvPr>
          <p:cNvSpPr>
            <a:spLocks noGrp="1"/>
          </p:cNvSpPr>
          <p:nvPr>
            <p:ph sz="quarter" idx="10"/>
          </p:nvPr>
        </p:nvSpPr>
        <p:spPr>
          <a:xfrm>
            <a:off x="335360" y="1700808"/>
            <a:ext cx="10515600" cy="4248472"/>
          </a:xfrm>
        </p:spPr>
        <p:txBody>
          <a:bodyPr>
            <a:noAutofit/>
          </a:bodyPr>
          <a:lstStyle/>
          <a:p>
            <a:r>
              <a:rPr lang="nl-NL" sz="1800" b="1" kern="100" dirty="0">
                <a:effectLst/>
                <a:latin typeface="Century Gothic" panose="020B0502020202020204" pitchFamily="34" charset="0"/>
                <a:ea typeface="Aptos" panose="020B0004020202020204" pitchFamily="34" charset="0"/>
                <a:cs typeface="Times New Roman (Hoofdtekst CS)"/>
              </a:rPr>
              <a:t>Zolendraai</a:t>
            </a:r>
          </a:p>
          <a:p>
            <a:pPr marL="285750" lvl="0" indent="-285750">
              <a:spcBef>
                <a:spcPts val="500"/>
              </a:spcBef>
              <a:buFont typeface="Arial" panose="020B0604020202020204" pitchFamily="34" charset="0"/>
              <a:buChar char="•"/>
            </a:pPr>
            <a:r>
              <a:rPr lang="nl-NL" sz="1800" kern="100" dirty="0">
                <a:effectLst/>
                <a:latin typeface="Century Gothic" panose="020B0502020202020204" pitchFamily="34" charset="0"/>
                <a:ea typeface="Aptos" panose="020B0004020202020204" pitchFamily="34" charset="0"/>
                <a:cs typeface="Times New Roman (Hoofdtekst CS)"/>
              </a:rPr>
              <a:t>Is 1 element. Niet </a:t>
            </a:r>
            <a:r>
              <a:rPr lang="nl-NL" sz="1800" kern="100" dirty="0" err="1">
                <a:effectLst/>
                <a:latin typeface="Century Gothic" panose="020B0502020202020204" pitchFamily="34" charset="0"/>
                <a:ea typeface="Aptos" panose="020B0004020202020204" pitchFamily="34" charset="0"/>
                <a:cs typeface="Times New Roman (Hoofdtekst CS)"/>
              </a:rPr>
              <a:t>ophurken</a:t>
            </a:r>
            <a:r>
              <a:rPr lang="nl-NL" sz="1800" kern="100" dirty="0">
                <a:effectLst/>
                <a:latin typeface="Century Gothic" panose="020B0502020202020204" pitchFamily="34" charset="0"/>
                <a:ea typeface="Aptos" panose="020B0004020202020204" pitchFamily="34" charset="0"/>
                <a:cs typeface="Times New Roman (Hoofdtekst CS)"/>
              </a:rPr>
              <a:t> als apart element rekenen.</a:t>
            </a:r>
          </a:p>
          <a:p>
            <a:pPr marL="285750" lvl="0" indent="-285750">
              <a:spcBef>
                <a:spcPts val="500"/>
              </a:spcBef>
              <a:buFont typeface="Arial" panose="020B0604020202020204" pitchFamily="34" charset="0"/>
              <a:buChar char="•"/>
            </a:pPr>
            <a:r>
              <a:rPr lang="nl-NL" sz="1800" kern="100" dirty="0">
                <a:ea typeface="Aptos" panose="020B0004020202020204" pitchFamily="34" charset="0"/>
                <a:cs typeface="Times New Roman (Hoofdtekst CS)"/>
              </a:rPr>
              <a:t>Supplement 7 mag nooit springen van LL naar HL </a:t>
            </a:r>
            <a:r>
              <a:rPr lang="nl-NL" sz="1800" kern="100" dirty="0">
                <a:ea typeface="Aptos" panose="020B0004020202020204" pitchFamily="34" charset="0"/>
                <a:cs typeface="Times New Roman (Hoofdtekst CS)"/>
                <a:sym typeface="Wingdings" pitchFamily="2" charset="2"/>
              </a:rPr>
              <a:t> aftrek -0,5</a:t>
            </a:r>
            <a:endParaRPr lang="nl-NL" sz="1800" kern="100" dirty="0">
              <a:effectLst/>
              <a:latin typeface="Century Gothic" panose="020B0502020202020204" pitchFamily="34" charset="0"/>
              <a:ea typeface="Aptos" panose="020B0004020202020204" pitchFamily="34" charset="0"/>
              <a:cs typeface="Times New Roman (Hoofdtekst CS)"/>
            </a:endParaRPr>
          </a:p>
          <a:p>
            <a:r>
              <a:rPr lang="nl-NL" sz="1800" b="1" kern="100" dirty="0">
                <a:effectLst/>
                <a:latin typeface="Century Gothic" panose="020B0502020202020204" pitchFamily="34" charset="0"/>
                <a:ea typeface="Aptos" panose="020B0004020202020204" pitchFamily="34" charset="0"/>
                <a:cs typeface="Times New Roman (Hoofdtekst CS)"/>
              </a:rPr>
              <a:t>Opzwaaien</a:t>
            </a:r>
          </a:p>
          <a:p>
            <a:pPr marL="285750" lvl="0" indent="-285750">
              <a:spcBef>
                <a:spcPts val="500"/>
              </a:spcBef>
              <a:buFont typeface="Arial" panose="020B0604020202020204" pitchFamily="34" charset="0"/>
              <a:buChar char="•"/>
            </a:pPr>
            <a:r>
              <a:rPr lang="nl-NL" sz="1800" kern="100" dirty="0">
                <a:effectLst/>
                <a:latin typeface="Century Gothic" panose="020B0502020202020204" pitchFamily="34" charset="0"/>
                <a:ea typeface="Aptos" panose="020B0004020202020204" pitchFamily="34" charset="0"/>
                <a:cs typeface="Times New Roman (Hoofdtekst CS)"/>
              </a:rPr>
              <a:t>Minimale hoogte moet bereikt zijn voor sommige SE. </a:t>
            </a:r>
            <a:br>
              <a:rPr lang="nl-NL" sz="1800" kern="100" dirty="0">
                <a:effectLst/>
                <a:latin typeface="Century Gothic" panose="020B0502020202020204" pitchFamily="34" charset="0"/>
                <a:ea typeface="Aptos" panose="020B0004020202020204" pitchFamily="34" charset="0"/>
                <a:cs typeface="Times New Roman (Hoofdtekst CS)"/>
              </a:rPr>
            </a:br>
            <a:r>
              <a:rPr lang="nl-NL" sz="1800" kern="100" dirty="0">
                <a:effectLst/>
                <a:latin typeface="Century Gothic" panose="020B0502020202020204" pitchFamily="34" charset="0"/>
                <a:ea typeface="Aptos" panose="020B0004020202020204" pitchFamily="34" charset="0"/>
                <a:cs typeface="Times New Roman (Hoofdtekst CS)"/>
              </a:rPr>
              <a:t>Voor MW mag hoogte afwijken.</a:t>
            </a:r>
          </a:p>
          <a:p>
            <a:r>
              <a:rPr lang="nl-NL" sz="1800" b="1" kern="100" dirty="0">
                <a:ea typeface="Aptos" panose="020B0004020202020204" pitchFamily="34" charset="0"/>
                <a:cs typeface="Times New Roman (Hoofdtekst CS)"/>
              </a:rPr>
              <a:t>Afsprongen</a:t>
            </a:r>
            <a:endParaRPr lang="nl-NL" sz="1800" b="1" kern="100" dirty="0">
              <a:effectLst/>
              <a:latin typeface="Century Gothic" panose="020B0502020202020204" pitchFamily="34" charset="0"/>
              <a:ea typeface="Aptos" panose="020B0004020202020204" pitchFamily="34" charset="0"/>
              <a:cs typeface="Times New Roman (Hoofdtekst CS)"/>
            </a:endParaRPr>
          </a:p>
          <a:p>
            <a:pPr marL="342900" lvl="0" indent="-342900">
              <a:spcBef>
                <a:spcPts val="500"/>
              </a:spcBef>
              <a:buFont typeface="Symbol" panose="05050102010706020507" pitchFamily="18" charset="2"/>
              <a:buChar char=""/>
            </a:pPr>
            <a:r>
              <a:rPr lang="nl-NL" sz="1800" kern="100" dirty="0">
                <a:effectLst/>
                <a:latin typeface="Century Gothic" panose="020B0502020202020204" pitchFamily="34" charset="0"/>
                <a:ea typeface="Aptos" panose="020B0004020202020204" pitchFamily="34" charset="0"/>
                <a:cs typeface="Times New Roman (Hoofdtekst CS)"/>
              </a:rPr>
              <a:t>TA afsprong: vanuit zwaai-</a:t>
            </a:r>
            <a:r>
              <a:rPr lang="nl-NL" sz="1800" kern="100" dirty="0" err="1">
                <a:effectLst/>
                <a:latin typeface="Century Gothic" panose="020B0502020202020204" pitchFamily="34" charset="0"/>
                <a:ea typeface="Aptos" panose="020B0004020202020204" pitchFamily="34" charset="0"/>
                <a:cs typeface="Times New Roman (Hoofdtekst CS)"/>
              </a:rPr>
              <a:t>onderzwaai</a:t>
            </a:r>
            <a:r>
              <a:rPr lang="nl-NL" sz="1800" kern="100" dirty="0">
                <a:effectLst/>
                <a:latin typeface="Century Gothic" panose="020B0502020202020204" pitchFamily="34" charset="0"/>
                <a:ea typeface="Aptos" panose="020B0004020202020204" pitchFamily="34" charset="0"/>
                <a:cs typeface="Times New Roman (Hoofdtekst CS)"/>
              </a:rPr>
              <a:t> halve draai af. </a:t>
            </a:r>
            <a:br>
              <a:rPr lang="nl-NL" sz="1800" kern="100" dirty="0">
                <a:effectLst/>
                <a:latin typeface="Century Gothic" panose="020B0502020202020204" pitchFamily="34" charset="0"/>
                <a:ea typeface="Aptos" panose="020B0004020202020204" pitchFamily="34" charset="0"/>
                <a:cs typeface="Times New Roman (Hoofdtekst CS)"/>
              </a:rPr>
            </a:br>
            <a:r>
              <a:rPr lang="nl-NL" sz="1800" kern="100" dirty="0">
                <a:effectLst/>
                <a:latin typeface="Century Gothic" panose="020B0502020202020204" pitchFamily="34" charset="0"/>
                <a:ea typeface="Aptos" panose="020B0004020202020204" pitchFamily="34" charset="0"/>
                <a:cs typeface="Times New Roman (Hoofdtekst CS)"/>
              </a:rPr>
              <a:t>Hier is heel veel onduidelijkheid wanneer hij wel/niet goed is. </a:t>
            </a:r>
            <a:br>
              <a:rPr lang="nl-NL" sz="1800" kern="100" dirty="0">
                <a:effectLst/>
                <a:latin typeface="Century Gothic" panose="020B0502020202020204" pitchFamily="34" charset="0"/>
                <a:ea typeface="Aptos" panose="020B0004020202020204" pitchFamily="34" charset="0"/>
                <a:cs typeface="Times New Roman (Hoofdtekst CS)"/>
              </a:rPr>
            </a:br>
            <a:r>
              <a:rPr lang="nl-NL" sz="1800" kern="100" dirty="0">
                <a:effectLst/>
                <a:latin typeface="Century Gothic" panose="020B0502020202020204" pitchFamily="34" charset="0"/>
                <a:ea typeface="Aptos" panose="020B0004020202020204" pitchFamily="34" charset="0"/>
                <a:cs typeface="Times New Roman (Hoofdtekst CS)"/>
              </a:rPr>
              <a:t>Vele varianten kom je tegen. </a:t>
            </a:r>
          </a:p>
          <a:p>
            <a:pPr marL="627063" lvl="1" indent="-266700">
              <a:spcBef>
                <a:spcPts val="1000"/>
              </a:spcBef>
              <a:spcAft>
                <a:spcPts val="500"/>
              </a:spcAft>
              <a:buFont typeface="Wingdings" panose="05000000000000000000" pitchFamily="2" charset="2"/>
              <a:buChar char="ü"/>
            </a:pPr>
            <a:r>
              <a:rPr lang="nl-NL" sz="1800" b="1" kern="100" dirty="0">
                <a:solidFill>
                  <a:schemeClr val="accent2">
                    <a:lumMod val="75000"/>
                  </a:schemeClr>
                </a:solidFill>
                <a:latin typeface="Century Gothic" panose="020B0502020202020204" pitchFamily="34" charset="0"/>
                <a:ea typeface="Aptos" panose="020B0004020202020204" pitchFamily="34" charset="0"/>
                <a:cs typeface="Times New Roman (Hoofdtekst CS)"/>
              </a:rPr>
              <a:t>Goed</a:t>
            </a:r>
            <a:r>
              <a:rPr lang="nl-NL" sz="1800" kern="100" dirty="0">
                <a:latin typeface="Century Gothic" panose="020B0502020202020204" pitchFamily="34" charset="0"/>
                <a:ea typeface="Aptos" panose="020B0004020202020204" pitchFamily="34" charset="0"/>
                <a:cs typeface="Times New Roman (Hoofdtekst CS)"/>
              </a:rPr>
              <a:t>: Zelfde beweging als de onderzwaai. </a:t>
            </a:r>
            <a:br>
              <a:rPr lang="nl-NL" sz="1800" kern="100" dirty="0">
                <a:latin typeface="Century Gothic" panose="020B0502020202020204" pitchFamily="34" charset="0"/>
                <a:ea typeface="Aptos" panose="020B0004020202020204" pitchFamily="34" charset="0"/>
                <a:cs typeface="Times New Roman (Hoofdtekst CS)"/>
              </a:rPr>
            </a:br>
            <a:r>
              <a:rPr lang="nl-NL" sz="1800" kern="100" dirty="0">
                <a:latin typeface="Century Gothic" panose="020B0502020202020204" pitchFamily="34" charset="0"/>
                <a:ea typeface="Aptos" panose="020B0004020202020204" pitchFamily="34" charset="0"/>
                <a:cs typeface="Times New Roman (Hoofdtekst CS)"/>
              </a:rPr>
              <a:t>Op hoogste punt </a:t>
            </a:r>
            <a:r>
              <a:rPr lang="nl-NL" sz="1800" b="1" kern="100" dirty="0">
                <a:solidFill>
                  <a:schemeClr val="accent2">
                    <a:lumMod val="75000"/>
                  </a:schemeClr>
                </a:solidFill>
                <a:latin typeface="Century Gothic" panose="020B0502020202020204" pitchFamily="34" charset="0"/>
                <a:ea typeface="Aptos" panose="020B0004020202020204" pitchFamily="34" charset="0"/>
                <a:cs typeface="Times New Roman (Hoofdtekst CS)"/>
              </a:rPr>
              <a:t>loslaten</a:t>
            </a:r>
            <a:r>
              <a:rPr lang="nl-NL" sz="1800" kern="100" dirty="0">
                <a:latin typeface="Century Gothic" panose="020B0502020202020204" pitchFamily="34" charset="0"/>
                <a:ea typeface="Aptos" panose="020B0004020202020204" pitchFamily="34" charset="0"/>
                <a:cs typeface="Times New Roman (Hoofdtekst CS)"/>
              </a:rPr>
              <a:t> en daarna draaien </a:t>
            </a:r>
            <a:endParaRPr lang="nl-NL" sz="1800" kern="100" dirty="0">
              <a:effectLst/>
              <a:latin typeface="Century Gothic" panose="020B0502020202020204" pitchFamily="34" charset="0"/>
              <a:ea typeface="Aptos" panose="020B0004020202020204" pitchFamily="34" charset="0"/>
              <a:cs typeface="Times New Roman (Hoofdtekst CS)"/>
            </a:endParaRPr>
          </a:p>
          <a:p>
            <a:pPr marL="342900" lvl="0" indent="-342900">
              <a:spcBef>
                <a:spcPts val="500"/>
              </a:spcBef>
              <a:buFont typeface="Symbol" panose="05050102010706020507" pitchFamily="18" charset="2"/>
              <a:buChar char=""/>
            </a:pPr>
            <a:r>
              <a:rPr lang="nl-NL" sz="1800" kern="100" dirty="0">
                <a:ea typeface="Aptos" panose="020B0004020202020204" pitchFamily="34" charset="0"/>
                <a:cs typeface="Times New Roman (Hoofdtekst CS)"/>
              </a:rPr>
              <a:t>TA afsprongen mogen ook vanaf de hoge ligger</a:t>
            </a:r>
          </a:p>
          <a:p>
            <a:pPr marL="342900" lvl="0" indent="-342900">
              <a:spcBef>
                <a:spcPts val="500"/>
              </a:spcBef>
              <a:buFont typeface="Symbol" panose="05050102010706020507" pitchFamily="18" charset="2"/>
              <a:buChar char=""/>
            </a:pPr>
            <a:r>
              <a:rPr lang="nl-NL" sz="1800" kern="100" dirty="0">
                <a:effectLst/>
                <a:latin typeface="Century Gothic" panose="020B0502020202020204" pitchFamily="34" charset="0"/>
                <a:ea typeface="Aptos" panose="020B0004020202020204" pitchFamily="34" charset="0"/>
                <a:cs typeface="Times New Roman (Hoofdtekst CS)"/>
              </a:rPr>
              <a:t>A afsprongen mogen </a:t>
            </a:r>
            <a:r>
              <a:rPr lang="nl-NL" sz="1800" b="1" kern="100" dirty="0">
                <a:solidFill>
                  <a:schemeClr val="accent2">
                    <a:lumMod val="75000"/>
                  </a:schemeClr>
                </a:solidFill>
                <a:effectLst/>
                <a:latin typeface="Century Gothic" panose="020B0502020202020204" pitchFamily="34" charset="0"/>
                <a:ea typeface="Aptos" panose="020B0004020202020204" pitchFamily="34" charset="0"/>
                <a:cs typeface="Times New Roman (Hoofdtekst CS)"/>
              </a:rPr>
              <a:t>alleen</a:t>
            </a:r>
            <a:r>
              <a:rPr lang="nl-NL" sz="1800" kern="100" dirty="0">
                <a:effectLst/>
                <a:latin typeface="Century Gothic" panose="020B0502020202020204" pitchFamily="34" charset="0"/>
                <a:ea typeface="Aptos" panose="020B0004020202020204" pitchFamily="34" charset="0"/>
                <a:cs typeface="Times New Roman (Hoofdtekst CS)"/>
              </a:rPr>
              <a:t> van de hoge ligger</a:t>
            </a:r>
            <a:endParaRPr lang="it-IT" sz="2400" dirty="0">
              <a:solidFill>
                <a:schemeClr val="tx1"/>
              </a:solidFill>
              <a:cs typeface="Arial" panose="020B0604020202020204" pitchFamily="34" charset="0"/>
            </a:endParaRPr>
          </a:p>
        </p:txBody>
      </p:sp>
      <p:sp>
        <p:nvSpPr>
          <p:cNvPr id="4" name="Titolo 1">
            <a:extLst>
              <a:ext uri="{FF2B5EF4-FFF2-40B4-BE49-F238E27FC236}">
                <a16:creationId xmlns:a16="http://schemas.microsoft.com/office/drawing/2014/main" id="{F1E68E09-4FEC-41C2-9BFE-58F8899C315B}"/>
              </a:ext>
            </a:extLst>
          </p:cNvPr>
          <p:cNvSpPr txBox="1">
            <a:spLocks/>
          </p:cNvSpPr>
          <p:nvPr/>
        </p:nvSpPr>
        <p:spPr>
          <a:xfrm>
            <a:off x="335360" y="548680"/>
            <a:ext cx="10515600"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Brug MB </a:t>
            </a:r>
          </a:p>
        </p:txBody>
      </p:sp>
    </p:spTree>
    <p:extLst>
      <p:ext uri="{BB962C8B-B14F-4D97-AF65-F5344CB8AC3E}">
        <p14:creationId xmlns:p14="http://schemas.microsoft.com/office/powerpoint/2010/main" val="388287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1000"/>
                                        <p:tgtEl>
                                          <p:spTgt spid="3">
                                            <p:txEl>
                                              <p:pRg st="7" end="7"/>
                                            </p:txEl>
                                          </p:spTgt>
                                        </p:tgtEl>
                                      </p:cBhvr>
                                    </p:animEffect>
                                    <p:anim calcmode="lin" valueType="num">
                                      <p:cBhvr>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1000"/>
                                        <p:tgtEl>
                                          <p:spTgt spid="3">
                                            <p:txEl>
                                              <p:pRg st="8" end="8"/>
                                            </p:txEl>
                                          </p:spTgt>
                                        </p:tgtEl>
                                      </p:cBhvr>
                                    </p:animEffect>
                                    <p:anim calcmode="lin" valueType="num">
                                      <p:cBhvr>
                                        <p:cTn id="4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1000"/>
                                        <p:tgtEl>
                                          <p:spTgt spid="3">
                                            <p:txEl>
                                              <p:pRg st="9" end="9"/>
                                            </p:txEl>
                                          </p:spTgt>
                                        </p:tgtEl>
                                      </p:cBhvr>
                                    </p:animEffect>
                                    <p:anim calcmode="lin" valueType="num">
                                      <p:cBhvr>
                                        <p:cTn id="5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86E787-17CE-42BC-AD65-7B8DB3BB5845}"/>
              </a:ext>
            </a:extLst>
          </p:cNvPr>
          <p:cNvSpPr>
            <a:spLocks noGrp="1"/>
          </p:cNvSpPr>
          <p:nvPr>
            <p:ph sz="quarter" idx="10"/>
          </p:nvPr>
        </p:nvSpPr>
        <p:spPr>
          <a:xfrm>
            <a:off x="335360" y="1700808"/>
            <a:ext cx="10515600" cy="3024336"/>
          </a:xfrm>
        </p:spPr>
        <p:txBody>
          <a:bodyPr>
            <a:noAutofit/>
          </a:bodyPr>
          <a:lstStyle/>
          <a:p>
            <a:r>
              <a:rPr lang="nl-NL" sz="1800" dirty="0"/>
              <a:t>In niveau 3 t/m 7 en in supplement H mag de brug oefening in twee delen </a:t>
            </a:r>
            <a:br>
              <a:rPr lang="nl-NL" sz="1800" dirty="0"/>
            </a:br>
            <a:r>
              <a:rPr lang="nl-NL" sz="1800" dirty="0"/>
              <a:t>uitgevoerd worden. </a:t>
            </a:r>
            <a:br>
              <a:rPr lang="nl-NL" sz="1800" dirty="0"/>
            </a:br>
            <a:br>
              <a:rPr lang="nl-NL" sz="1800" dirty="0"/>
            </a:br>
            <a:br>
              <a:rPr lang="nl-NL" sz="1800" dirty="0"/>
            </a:br>
            <a:br>
              <a:rPr lang="nl-NL" sz="1800" dirty="0"/>
            </a:br>
            <a:endParaRPr lang="nl-NL" sz="1800" dirty="0"/>
          </a:p>
          <a:p>
            <a:pPr marL="285750" indent="-285750">
              <a:buFont typeface="Arial" panose="020B0604020202020204" pitchFamily="34" charset="0"/>
              <a:buChar char="•"/>
            </a:pPr>
            <a:r>
              <a:rPr lang="nl-NL" sz="1800" b="1" dirty="0">
                <a:solidFill>
                  <a:srgbClr val="FF0000"/>
                </a:solidFill>
              </a:rPr>
              <a:t>Het is niet toegestaan om de oefening in drie delen uit te voeren. </a:t>
            </a:r>
          </a:p>
          <a:p>
            <a:pPr marL="285750" indent="-285750">
              <a:buFont typeface="Arial" panose="020B0604020202020204" pitchFamily="34" charset="0"/>
              <a:buChar char="•"/>
            </a:pPr>
            <a:r>
              <a:rPr lang="nl-NL" sz="1800" b="1" dirty="0">
                <a:solidFill>
                  <a:srgbClr val="3333FF"/>
                </a:solidFill>
              </a:rPr>
              <a:t>Na de 2e keer neerspringen wordt de oefening als </a:t>
            </a:r>
            <a:r>
              <a:rPr lang="nl-NL" sz="1800" b="1" dirty="0">
                <a:solidFill>
                  <a:srgbClr val="FF0000"/>
                </a:solidFill>
              </a:rPr>
              <a:t>beëindigd</a:t>
            </a:r>
            <a:r>
              <a:rPr lang="nl-NL" sz="1800" b="1" dirty="0">
                <a:solidFill>
                  <a:srgbClr val="3333FF"/>
                </a:solidFill>
              </a:rPr>
              <a:t> beschouwd</a:t>
            </a:r>
            <a:r>
              <a:rPr lang="nl-NL" sz="1800" dirty="0">
                <a:solidFill>
                  <a:srgbClr val="3333FF"/>
                </a:solidFill>
              </a:rPr>
              <a:t>.</a:t>
            </a:r>
          </a:p>
          <a:p>
            <a:pPr marL="285750" indent="-285750">
              <a:buFont typeface="Arial" panose="020B0604020202020204" pitchFamily="34" charset="0"/>
              <a:buChar char="•"/>
            </a:pPr>
            <a:r>
              <a:rPr lang="nl-NL" sz="1800" b="1" dirty="0">
                <a:solidFill>
                  <a:srgbClr val="FF0000"/>
                </a:solidFill>
              </a:rPr>
              <a:t>Indien bij het eerste deel een afsprong is uitgevoerd, is de oefening beëindigd. </a:t>
            </a:r>
          </a:p>
        </p:txBody>
      </p:sp>
      <p:sp>
        <p:nvSpPr>
          <p:cNvPr id="4" name="Titolo 1">
            <a:extLst>
              <a:ext uri="{FF2B5EF4-FFF2-40B4-BE49-F238E27FC236}">
                <a16:creationId xmlns:a16="http://schemas.microsoft.com/office/drawing/2014/main" id="{F1E68E09-4FEC-41C2-9BFE-58F8899C315B}"/>
              </a:ext>
            </a:extLst>
          </p:cNvPr>
          <p:cNvSpPr txBox="1">
            <a:spLocks/>
          </p:cNvSpPr>
          <p:nvPr/>
        </p:nvSpPr>
        <p:spPr>
          <a:xfrm>
            <a:off x="335360" y="548680"/>
            <a:ext cx="10515600"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err="1">
                <a:cs typeface="Arial" panose="020B0604020202020204" pitchFamily="34" charset="0"/>
              </a:rPr>
              <a:t>Brug</a:t>
            </a:r>
            <a:r>
              <a:rPr lang="it-IT" dirty="0">
                <a:cs typeface="Arial" panose="020B0604020202020204" pitchFamily="34" charset="0"/>
              </a:rPr>
              <a:t>  </a:t>
            </a:r>
          </a:p>
        </p:txBody>
      </p:sp>
      <p:pic>
        <p:nvPicPr>
          <p:cNvPr id="2" name="Grafik 4">
            <a:extLst>
              <a:ext uri="{FF2B5EF4-FFF2-40B4-BE49-F238E27FC236}">
                <a16:creationId xmlns:a16="http://schemas.microsoft.com/office/drawing/2014/main" id="{761347DF-2867-92CE-FE87-11C7770A9C5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27448" y="2243821"/>
            <a:ext cx="931297" cy="969155"/>
          </a:xfrm>
          <a:prstGeom prst="rect">
            <a:avLst/>
          </a:prstGeom>
        </p:spPr>
      </p:pic>
    </p:spTree>
    <p:extLst>
      <p:ext uri="{BB962C8B-B14F-4D97-AF65-F5344CB8AC3E}">
        <p14:creationId xmlns:p14="http://schemas.microsoft.com/office/powerpoint/2010/main" val="241102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86E787-17CE-42BC-AD65-7B8DB3BB5845}"/>
              </a:ext>
            </a:extLst>
          </p:cNvPr>
          <p:cNvSpPr>
            <a:spLocks noGrp="1"/>
          </p:cNvSpPr>
          <p:nvPr>
            <p:ph sz="quarter" idx="10"/>
          </p:nvPr>
        </p:nvSpPr>
        <p:spPr>
          <a:xfrm>
            <a:off x="335360" y="1484784"/>
            <a:ext cx="10515600" cy="4394744"/>
          </a:xfrm>
        </p:spPr>
        <p:txBody>
          <a:bodyPr>
            <a:noAutofit/>
          </a:bodyPr>
          <a:lstStyle/>
          <a:p>
            <a:r>
              <a:rPr lang="nl-NL" sz="1800" b="1" kern="100" dirty="0">
                <a:effectLst/>
                <a:latin typeface="Century Gothic" panose="020B0502020202020204" pitchFamily="34" charset="0"/>
                <a:ea typeface="Aptos" panose="020B0004020202020204" pitchFamily="34" charset="0"/>
                <a:cs typeface="Times New Roman (Hoofdtekst CS)"/>
              </a:rPr>
              <a:t>Mattensituatie onder de brug</a:t>
            </a:r>
          </a:p>
          <a:p>
            <a:r>
              <a:rPr lang="nl-NL" sz="1800" kern="100" dirty="0">
                <a:ea typeface="Aptos" panose="020B0004020202020204" pitchFamily="34" charset="0"/>
                <a:cs typeface="Times New Roman (Hoofdtekst CS)"/>
              </a:rPr>
              <a:t>De brug kan niet laag genoeg voor de middenbouw, of helemaal niet versteld worden. Hoe los ik dit op? D.m.v. een aangepaste matten situatie onder de brug			</a:t>
            </a:r>
            <a:br>
              <a:rPr lang="nl-NL" sz="1800" kern="100" dirty="0">
                <a:ea typeface="Aptos" panose="020B0004020202020204" pitchFamily="34" charset="0"/>
                <a:cs typeface="Times New Roman (Hoofdtekst CS)"/>
              </a:rPr>
            </a:br>
            <a:endParaRPr lang="nl-NL" sz="1800" kern="100" dirty="0">
              <a:ea typeface="Aptos" panose="020B0004020202020204" pitchFamily="34" charset="0"/>
              <a:cs typeface="Times New Roman (Hoofdtekst CS)"/>
            </a:endParaRPr>
          </a:p>
          <a:p>
            <a:r>
              <a:rPr lang="nl-NL" sz="1800" kern="100" dirty="0">
                <a:solidFill>
                  <a:srgbClr val="3333FF"/>
                </a:solidFill>
                <a:ea typeface="Aptos" panose="020B0004020202020204" pitchFamily="34" charset="0"/>
                <a:cs typeface="Times New Roman (Hoofdtekst CS)"/>
              </a:rPr>
              <a:t>Brughoogte senioren: 1.80 / 2.60  = 1.60 / 2.40 van de mat</a:t>
            </a:r>
            <a:br>
              <a:rPr lang="nl-NL" sz="1800" kern="100" dirty="0">
                <a:solidFill>
                  <a:srgbClr val="3333FF"/>
                </a:solidFill>
                <a:ea typeface="Aptos" panose="020B0004020202020204" pitchFamily="34" charset="0"/>
                <a:cs typeface="Times New Roman (Hoofdtekst CS)"/>
              </a:rPr>
            </a:br>
            <a:r>
              <a:rPr lang="nl-NL" sz="1800" kern="100" dirty="0">
                <a:solidFill>
                  <a:srgbClr val="3333FF"/>
                </a:solidFill>
                <a:ea typeface="Aptos" panose="020B0004020202020204" pitchFamily="34" charset="0"/>
                <a:cs typeface="Times New Roman (Hoofdtekst CS)"/>
              </a:rPr>
              <a:t>Brughoogte jeugd/junior: 1.75 / 2.55 = 1.55 / 2.35 van de mat</a:t>
            </a:r>
            <a:br>
              <a:rPr lang="nl-NL" sz="1800" kern="100" dirty="0">
                <a:solidFill>
                  <a:srgbClr val="3333FF"/>
                </a:solidFill>
                <a:ea typeface="Aptos" panose="020B0004020202020204" pitchFamily="34" charset="0"/>
                <a:cs typeface="Times New Roman (Hoofdtekst CS)"/>
              </a:rPr>
            </a:br>
            <a:r>
              <a:rPr lang="nl-NL" sz="1800" kern="100" dirty="0">
                <a:solidFill>
                  <a:srgbClr val="3333FF"/>
                </a:solidFill>
                <a:ea typeface="Aptos" panose="020B0004020202020204" pitchFamily="34" charset="0"/>
                <a:cs typeface="Times New Roman (Hoofdtekst CS)"/>
              </a:rPr>
              <a:t>Brughoogte middenbouw: 1.65 / 2.45 = 1.45 / 2.25 van de mat</a:t>
            </a:r>
            <a:br>
              <a:rPr lang="nl-NL" sz="1800" kern="100" dirty="0">
                <a:solidFill>
                  <a:srgbClr val="3333FF"/>
                </a:solidFill>
                <a:ea typeface="Aptos" panose="020B0004020202020204" pitchFamily="34" charset="0"/>
                <a:cs typeface="Times New Roman (Hoofdtekst CS)"/>
              </a:rPr>
            </a:br>
            <a:r>
              <a:rPr lang="nl-NL" sz="1800" kern="100" dirty="0">
                <a:solidFill>
                  <a:srgbClr val="3333FF"/>
                </a:solidFill>
                <a:ea typeface="Aptos" panose="020B0004020202020204" pitchFamily="34" charset="0"/>
                <a:cs typeface="Times New Roman (Hoofdtekst CS)"/>
              </a:rPr>
              <a:t>Brughoogte middenbouw </a:t>
            </a:r>
            <a:r>
              <a:rPr lang="nl-NL" sz="1800" kern="100" dirty="0" err="1">
                <a:solidFill>
                  <a:srgbClr val="3333FF"/>
                </a:solidFill>
                <a:ea typeface="Aptos" panose="020B0004020202020204" pitchFamily="34" charset="0"/>
                <a:cs typeface="Times New Roman (Hoofdtekst CS)"/>
              </a:rPr>
              <a:t>niv</a:t>
            </a:r>
            <a:r>
              <a:rPr lang="nl-NL" sz="1800" kern="100" dirty="0">
                <a:solidFill>
                  <a:srgbClr val="3333FF"/>
                </a:solidFill>
                <a:ea typeface="Aptos" panose="020B0004020202020204" pitchFamily="34" charset="0"/>
                <a:cs typeface="Times New Roman (Hoofdtekst CS)"/>
              </a:rPr>
              <a:t> 6/7: 1.65 / 2.45 met dikke mat = 1.35 / 2.15 van de mat</a:t>
            </a:r>
          </a:p>
          <a:p>
            <a:pPr marL="342900" indent="-342900">
              <a:buFont typeface="Symbol" panose="05050102010706020507" pitchFamily="18" charset="2"/>
              <a:buChar char=""/>
            </a:pPr>
            <a:r>
              <a:rPr lang="nl-NL" sz="1800" b="1" kern="100" dirty="0">
                <a:ea typeface="Aptos" panose="020B0004020202020204" pitchFamily="34" charset="0"/>
                <a:cs typeface="Times New Roman (Hoofdtekst CS)"/>
              </a:rPr>
              <a:t>Mathoogtes: </a:t>
            </a:r>
            <a:br>
              <a:rPr lang="nl-NL" sz="1800" b="1" kern="100" dirty="0">
                <a:ea typeface="Aptos" panose="020B0004020202020204" pitchFamily="34" charset="0"/>
                <a:cs typeface="Times New Roman (Hoofdtekst CS)"/>
              </a:rPr>
            </a:br>
            <a:r>
              <a:rPr lang="nl-NL" sz="1800" b="1" kern="100" dirty="0">
                <a:ea typeface="Aptos" panose="020B0004020202020204" pitchFamily="34" charset="0"/>
                <a:cs typeface="Times New Roman (Hoofdtekst CS)"/>
              </a:rPr>
              <a:t>Dikke mat = 		30 cm</a:t>
            </a:r>
            <a:br>
              <a:rPr lang="nl-NL" sz="1800" b="1" kern="100" dirty="0">
                <a:ea typeface="Aptos" panose="020B0004020202020204" pitchFamily="34" charset="0"/>
                <a:cs typeface="Times New Roman (Hoofdtekst CS)"/>
              </a:rPr>
            </a:br>
            <a:r>
              <a:rPr lang="nl-NL" sz="1800" b="1" kern="100" dirty="0">
                <a:ea typeface="Aptos" panose="020B0004020202020204" pitchFamily="34" charset="0"/>
                <a:cs typeface="Times New Roman (Hoofdtekst CS)"/>
              </a:rPr>
              <a:t>Wedstrijdmat = 	20 cm</a:t>
            </a:r>
            <a:br>
              <a:rPr lang="nl-NL" sz="1800" b="1" kern="100" dirty="0">
                <a:ea typeface="Aptos" panose="020B0004020202020204" pitchFamily="34" charset="0"/>
                <a:cs typeface="Times New Roman (Hoofdtekst CS)"/>
              </a:rPr>
            </a:br>
            <a:r>
              <a:rPr lang="nl-NL" sz="1800" b="1" kern="100" dirty="0">
                <a:ea typeface="Aptos" panose="020B0004020202020204" pitchFamily="34" charset="0"/>
                <a:cs typeface="Times New Roman (Hoofdtekst CS)"/>
              </a:rPr>
              <a:t>Dempingsmat = 	10 cm</a:t>
            </a:r>
            <a:br>
              <a:rPr lang="nl-NL" sz="1800" b="1" kern="100" dirty="0">
                <a:ea typeface="Aptos" panose="020B0004020202020204" pitchFamily="34" charset="0"/>
                <a:cs typeface="Times New Roman (Hoofdtekst CS)"/>
              </a:rPr>
            </a:br>
            <a:r>
              <a:rPr lang="nl-NL" sz="1800" b="1" kern="100" dirty="0">
                <a:ea typeface="Aptos" panose="020B0004020202020204" pitchFamily="34" charset="0"/>
                <a:cs typeface="Times New Roman (Hoofdtekst CS)"/>
              </a:rPr>
              <a:t>Turnmatje = 		5 cm (4 turnmatjes is precies de afmeting van een dikke 						mat/wedstrijdmat)</a:t>
            </a:r>
            <a:br>
              <a:rPr lang="nl-NL" sz="1800" b="1" kern="100" dirty="0">
                <a:ea typeface="Aptos" panose="020B0004020202020204" pitchFamily="34" charset="0"/>
                <a:cs typeface="Times New Roman (Hoofdtekst CS)"/>
              </a:rPr>
            </a:br>
            <a:r>
              <a:rPr lang="nl-NL" sz="1800" b="1" kern="100" dirty="0">
                <a:ea typeface="Aptos" panose="020B0004020202020204" pitchFamily="34" charset="0"/>
                <a:cs typeface="Times New Roman (Hoofdtekst CS)"/>
              </a:rPr>
              <a:t>Lange mat = 		5 cm (2 lange matten naast elkaar zijn 2 meter breed = breedte 					dikke Mat/wedstrijdmat)</a:t>
            </a:r>
            <a:endParaRPr lang="nl-NL" sz="1800" b="1" kern="100" dirty="0">
              <a:effectLst/>
              <a:latin typeface="Century Gothic" panose="020B0502020202020204" pitchFamily="34" charset="0"/>
              <a:ea typeface="Aptos" panose="020B0004020202020204" pitchFamily="34" charset="0"/>
              <a:cs typeface="Times New Roman (Hoofdtekst CS)"/>
            </a:endParaRPr>
          </a:p>
        </p:txBody>
      </p:sp>
      <p:sp>
        <p:nvSpPr>
          <p:cNvPr id="4" name="Titolo 1">
            <a:extLst>
              <a:ext uri="{FF2B5EF4-FFF2-40B4-BE49-F238E27FC236}">
                <a16:creationId xmlns:a16="http://schemas.microsoft.com/office/drawing/2014/main" id="{F1E68E09-4FEC-41C2-9BFE-58F8899C315B}"/>
              </a:ext>
            </a:extLst>
          </p:cNvPr>
          <p:cNvSpPr txBox="1">
            <a:spLocks/>
          </p:cNvSpPr>
          <p:nvPr/>
        </p:nvSpPr>
        <p:spPr>
          <a:xfrm>
            <a:off x="335360" y="548680"/>
            <a:ext cx="10515600"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Brug MB </a:t>
            </a:r>
          </a:p>
        </p:txBody>
      </p:sp>
    </p:spTree>
    <p:extLst>
      <p:ext uri="{BB962C8B-B14F-4D97-AF65-F5344CB8AC3E}">
        <p14:creationId xmlns:p14="http://schemas.microsoft.com/office/powerpoint/2010/main" val="413174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86E787-17CE-42BC-AD65-7B8DB3BB5845}"/>
              </a:ext>
            </a:extLst>
          </p:cNvPr>
          <p:cNvSpPr>
            <a:spLocks noGrp="1"/>
          </p:cNvSpPr>
          <p:nvPr>
            <p:ph sz="quarter" idx="10"/>
          </p:nvPr>
        </p:nvSpPr>
        <p:spPr>
          <a:xfrm>
            <a:off x="327428" y="1700808"/>
            <a:ext cx="10515600" cy="4394744"/>
          </a:xfrm>
        </p:spPr>
        <p:txBody>
          <a:bodyPr>
            <a:noAutofit/>
          </a:bodyPr>
          <a:lstStyle/>
          <a:p>
            <a:r>
              <a:rPr lang="nl-NL" sz="1800" b="1" kern="100" dirty="0">
                <a:ea typeface="Aptos" panose="020B0004020202020204" pitchFamily="34" charset="0"/>
                <a:cs typeface="Times New Roman (Hoofdtekst CS)"/>
              </a:rPr>
              <a:t>Voorbeeld:</a:t>
            </a:r>
          </a:p>
          <a:p>
            <a:r>
              <a:rPr lang="nl-NL" sz="1800" kern="100" dirty="0">
                <a:ea typeface="Aptos" panose="020B0004020202020204" pitchFamily="34" charset="0"/>
                <a:cs typeface="Times New Roman (Hoofdtekst CS)"/>
              </a:rPr>
              <a:t>De brug staat op seniorenhoogte (180/2.60) en er turnt </a:t>
            </a:r>
            <a:r>
              <a:rPr lang="nl-NL" sz="1800" kern="100" dirty="0" err="1">
                <a:ea typeface="Aptos" panose="020B0004020202020204" pitchFamily="34" charset="0"/>
                <a:cs typeface="Times New Roman (Hoofdtekst CS)"/>
              </a:rPr>
              <a:t>niv</a:t>
            </a:r>
            <a:r>
              <a:rPr lang="nl-NL" sz="1800" kern="100" dirty="0">
                <a:ea typeface="Aptos" panose="020B0004020202020204" pitchFamily="34" charset="0"/>
                <a:cs typeface="Times New Roman (Hoofdtekst CS)"/>
              </a:rPr>
              <a:t> 6/7 </a:t>
            </a:r>
            <a:br>
              <a:rPr lang="nl-NL" sz="1800" kern="100" dirty="0">
                <a:ea typeface="Aptos" panose="020B0004020202020204" pitchFamily="34" charset="0"/>
                <a:cs typeface="Times New Roman (Hoofdtekst CS)"/>
              </a:rPr>
            </a:br>
            <a:r>
              <a:rPr lang="nl-NL" sz="1800" b="1" kern="100" dirty="0">
                <a:ea typeface="Aptos" panose="020B0004020202020204" pitchFamily="34" charset="0"/>
                <a:cs typeface="Times New Roman (Hoofdtekst CS)"/>
              </a:rPr>
              <a:t>Dan heb ik 45 cm aan matten nodig: </a:t>
            </a:r>
            <a:br>
              <a:rPr lang="nl-NL" sz="1800" kern="100" dirty="0">
                <a:ea typeface="Aptos" panose="020B0004020202020204" pitchFamily="34" charset="0"/>
                <a:cs typeface="Times New Roman (Hoofdtekst CS)"/>
              </a:rPr>
            </a:br>
            <a:r>
              <a:rPr lang="nl-NL" sz="1800" kern="100" dirty="0">
                <a:ea typeface="Aptos" panose="020B0004020202020204" pitchFamily="34" charset="0"/>
                <a:cs typeface="Times New Roman (Hoofdtekst CS)"/>
                <a:sym typeface="Wingdings" panose="05000000000000000000" pitchFamily="2" charset="2"/>
              </a:rPr>
              <a:t> </a:t>
            </a:r>
            <a:r>
              <a:rPr lang="nl-NL" sz="1800" kern="100" dirty="0">
                <a:ea typeface="Aptos" panose="020B0004020202020204" pitchFamily="34" charset="0"/>
                <a:cs typeface="Times New Roman (Hoofdtekst CS)"/>
              </a:rPr>
              <a:t>2 lange matten naast elkaar + 2 wedstrijdmatten op elkaar er bovenop = 45 cm </a:t>
            </a:r>
            <a:br>
              <a:rPr lang="nl-NL" sz="1800" kern="100" dirty="0">
                <a:ea typeface="Aptos" panose="020B0004020202020204" pitchFamily="34" charset="0"/>
                <a:cs typeface="Times New Roman (Hoofdtekst CS)"/>
              </a:rPr>
            </a:br>
            <a:r>
              <a:rPr lang="nl-NL" sz="1800" kern="100" dirty="0">
                <a:ea typeface="Aptos" panose="020B0004020202020204" pitchFamily="34" charset="0"/>
                <a:cs typeface="Times New Roman (Hoofdtekst CS)"/>
                <a:sym typeface="Wingdings" panose="05000000000000000000" pitchFamily="2" charset="2"/>
              </a:rPr>
              <a:t> </a:t>
            </a:r>
            <a:r>
              <a:rPr lang="nl-NL" sz="1800" kern="100" dirty="0">
                <a:ea typeface="Aptos" panose="020B0004020202020204" pitchFamily="34" charset="0"/>
                <a:cs typeface="Times New Roman (Hoofdtekst CS)"/>
              </a:rPr>
              <a:t>of turnmatjes +  dikke mat + dempingsmat = 45 cm </a:t>
            </a:r>
            <a:br>
              <a:rPr lang="nl-NL" sz="1800" kern="100" dirty="0">
                <a:ea typeface="Aptos" panose="020B0004020202020204" pitchFamily="34" charset="0"/>
                <a:cs typeface="Times New Roman (Hoofdtekst CS)"/>
              </a:rPr>
            </a:br>
            <a:r>
              <a:rPr lang="nl-NL" sz="1800" b="1" kern="100" dirty="0">
                <a:solidFill>
                  <a:srgbClr val="FF0000"/>
                </a:solidFill>
                <a:ea typeface="Aptos" panose="020B0004020202020204" pitchFamily="34" charset="0"/>
                <a:cs typeface="Times New Roman (Hoofdtekst CS)"/>
              </a:rPr>
              <a:t>Indien niet alle matten beschikbaar zijn, dan liever de matten 5 cm te hoog, dan te laag</a:t>
            </a:r>
          </a:p>
          <a:p>
            <a:r>
              <a:rPr lang="nl-NL" sz="1800" b="1" kern="100" dirty="0">
                <a:ea typeface="Aptos" panose="020B0004020202020204" pitchFamily="34" charset="0"/>
                <a:cs typeface="Times New Roman (Hoofdtekst CS)"/>
              </a:rPr>
              <a:t>Voorbeeld 2:</a:t>
            </a:r>
          </a:p>
          <a:p>
            <a:r>
              <a:rPr lang="nl-NL" sz="1800" kern="100" dirty="0">
                <a:ea typeface="Aptos" panose="020B0004020202020204" pitchFamily="34" charset="0"/>
                <a:cs typeface="Times New Roman (Hoofdtekst CS)"/>
              </a:rPr>
              <a:t>De brug staat op jeugd/junior hoogte (1.75/2.55) en de middenbouw </a:t>
            </a:r>
            <a:r>
              <a:rPr lang="nl-NL" sz="1800" kern="100" dirty="0" err="1">
                <a:ea typeface="Aptos" panose="020B0004020202020204" pitchFamily="34" charset="0"/>
                <a:cs typeface="Times New Roman (Hoofdtekst CS)"/>
              </a:rPr>
              <a:t>niv</a:t>
            </a:r>
            <a:r>
              <a:rPr lang="nl-NL" sz="1800" kern="100" dirty="0">
                <a:ea typeface="Aptos" panose="020B0004020202020204" pitchFamily="34" charset="0"/>
                <a:cs typeface="Times New Roman (Hoofdtekst CS)"/>
              </a:rPr>
              <a:t> 4 turnt er op </a:t>
            </a:r>
            <a:br>
              <a:rPr lang="nl-NL" sz="1800" kern="100" dirty="0">
                <a:ea typeface="Aptos" panose="020B0004020202020204" pitchFamily="34" charset="0"/>
                <a:cs typeface="Times New Roman (Hoofdtekst CS)"/>
              </a:rPr>
            </a:br>
            <a:r>
              <a:rPr lang="nl-NL" sz="1800" b="1" kern="100" dirty="0">
                <a:ea typeface="Aptos" panose="020B0004020202020204" pitchFamily="34" charset="0"/>
                <a:cs typeface="Times New Roman (Hoofdtekst CS)"/>
              </a:rPr>
              <a:t>Dan heb ik 30 cm aan matten nodig. </a:t>
            </a:r>
            <a:br>
              <a:rPr lang="nl-NL" sz="1800" kern="100" dirty="0">
                <a:ea typeface="Aptos" panose="020B0004020202020204" pitchFamily="34" charset="0"/>
                <a:cs typeface="Times New Roman (Hoofdtekst CS)"/>
              </a:rPr>
            </a:br>
            <a:r>
              <a:rPr lang="nl-NL" sz="1800" kern="100" dirty="0">
                <a:ea typeface="Aptos" panose="020B0004020202020204" pitchFamily="34" charset="0"/>
                <a:cs typeface="Times New Roman (Hoofdtekst CS)"/>
                <a:sym typeface="Wingdings" panose="05000000000000000000" pitchFamily="2" charset="2"/>
              </a:rPr>
              <a:t> </a:t>
            </a:r>
            <a:r>
              <a:rPr lang="nl-NL" sz="1800" kern="100" dirty="0">
                <a:ea typeface="Aptos" panose="020B0004020202020204" pitchFamily="34" charset="0"/>
                <a:cs typeface="Times New Roman (Hoofdtekst CS)"/>
              </a:rPr>
              <a:t>Een extra dempingsmat bovenop de wedstrijdmatten = 30 cm </a:t>
            </a:r>
            <a:br>
              <a:rPr lang="nl-NL" sz="1800" kern="100" dirty="0">
                <a:ea typeface="Aptos" panose="020B0004020202020204" pitchFamily="34" charset="0"/>
                <a:cs typeface="Times New Roman (Hoofdtekst CS)"/>
              </a:rPr>
            </a:br>
            <a:r>
              <a:rPr lang="nl-NL" sz="1800" kern="100" dirty="0">
                <a:ea typeface="Aptos" panose="020B0004020202020204" pitchFamily="34" charset="0"/>
                <a:cs typeface="Times New Roman (Hoofdtekst CS)"/>
                <a:sym typeface="Wingdings" panose="05000000000000000000" pitchFamily="2" charset="2"/>
              </a:rPr>
              <a:t> </a:t>
            </a:r>
            <a:r>
              <a:rPr lang="nl-NL" sz="1800" kern="100" dirty="0">
                <a:ea typeface="Aptos" panose="020B0004020202020204" pitchFamily="34" charset="0"/>
                <a:cs typeface="Times New Roman (Hoofdtekst CS)"/>
              </a:rPr>
              <a:t>of de wedstrijdmatten vervangen door dikke matten = 30 cm</a:t>
            </a:r>
            <a:endParaRPr lang="nl-NL" sz="1800" kern="100" dirty="0">
              <a:effectLst/>
              <a:ea typeface="Aptos" panose="020B0004020202020204" pitchFamily="34" charset="0"/>
              <a:cs typeface="Times New Roman (Hoofdtekst CS)"/>
            </a:endParaRPr>
          </a:p>
        </p:txBody>
      </p:sp>
      <p:sp>
        <p:nvSpPr>
          <p:cNvPr id="4" name="Titolo 1">
            <a:extLst>
              <a:ext uri="{FF2B5EF4-FFF2-40B4-BE49-F238E27FC236}">
                <a16:creationId xmlns:a16="http://schemas.microsoft.com/office/drawing/2014/main" id="{F1E68E09-4FEC-41C2-9BFE-58F8899C315B}"/>
              </a:ext>
            </a:extLst>
          </p:cNvPr>
          <p:cNvSpPr txBox="1">
            <a:spLocks/>
          </p:cNvSpPr>
          <p:nvPr/>
        </p:nvSpPr>
        <p:spPr>
          <a:xfrm>
            <a:off x="335360" y="548680"/>
            <a:ext cx="10515600"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Brug MB </a:t>
            </a:r>
          </a:p>
        </p:txBody>
      </p:sp>
    </p:spTree>
    <p:extLst>
      <p:ext uri="{BB962C8B-B14F-4D97-AF65-F5344CB8AC3E}">
        <p14:creationId xmlns:p14="http://schemas.microsoft.com/office/powerpoint/2010/main" val="210670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34F06FD-E07F-F641-8565-9711195BBDCA}"/>
              </a:ext>
            </a:extLst>
          </p:cNvPr>
          <p:cNvSpPr>
            <a:spLocks noGrp="1"/>
          </p:cNvSpPr>
          <p:nvPr>
            <p:ph sz="quarter" idx="10"/>
          </p:nvPr>
        </p:nvSpPr>
        <p:spPr>
          <a:xfrm>
            <a:off x="335360" y="1700808"/>
            <a:ext cx="10515600" cy="3092898"/>
          </a:xfrm>
        </p:spPr>
        <p:txBody>
          <a:bodyPr/>
          <a:lstStyle/>
          <a:p>
            <a:pPr marL="285750" lvl="0" indent="-285750">
              <a:buFont typeface="Arial" panose="020B0604020202020204" pitchFamily="34" charset="0"/>
              <a:buChar char="•"/>
            </a:pPr>
            <a:r>
              <a:rPr lang="nl-NL" sz="1800" kern="100" dirty="0">
                <a:effectLst/>
                <a:latin typeface="Century Gothic" panose="020B0502020202020204" pitchFamily="34" charset="0"/>
                <a:ea typeface="Aptos" panose="020B0004020202020204" pitchFamily="34" charset="0"/>
                <a:cs typeface="Times New Roman (Hoofdtekst CS)"/>
              </a:rPr>
              <a:t>Deze situatie geldt voor </a:t>
            </a:r>
            <a:r>
              <a:rPr lang="nl-NL" sz="1800" b="1" kern="100" dirty="0">
                <a:solidFill>
                  <a:schemeClr val="accent2">
                    <a:lumMod val="75000"/>
                  </a:schemeClr>
                </a:solidFill>
                <a:effectLst/>
                <a:latin typeface="Century Gothic" panose="020B0502020202020204" pitchFamily="34" charset="0"/>
                <a:ea typeface="Aptos" panose="020B0004020202020204" pitchFamily="34" charset="0"/>
                <a:cs typeface="Times New Roman (Hoofdtekst CS)"/>
              </a:rPr>
              <a:t>alle</a:t>
            </a:r>
            <a:r>
              <a:rPr lang="nl-NL" sz="1800" kern="100" dirty="0">
                <a:effectLst/>
                <a:latin typeface="Century Gothic" panose="020B0502020202020204" pitchFamily="34" charset="0"/>
                <a:ea typeface="Aptos" panose="020B0004020202020204" pitchFamily="34" charset="0"/>
                <a:cs typeface="Times New Roman (Hoofdtekst CS)"/>
              </a:rPr>
              <a:t> niveaus. In de toestelbepalingen staat: </a:t>
            </a:r>
          </a:p>
          <a:p>
            <a:pPr marL="627063" lvl="1" indent="-266700">
              <a:buFont typeface="Wingdings" panose="05000000000000000000" pitchFamily="2" charset="2"/>
              <a:buChar char="Ø"/>
            </a:pPr>
            <a:r>
              <a:rPr lang="nl-NL" sz="1800" dirty="0">
                <a:effectLst/>
                <a:latin typeface="Century Gothic" panose="020B0502020202020204" pitchFamily="34" charset="0"/>
                <a:ea typeface="Times New Roman" panose="02020603050405020304" pitchFamily="18" charset="0"/>
              </a:rPr>
              <a:t>In de </a:t>
            </a:r>
            <a:r>
              <a:rPr lang="nl-NL" sz="1800" dirty="0">
                <a:solidFill>
                  <a:schemeClr val="accent2">
                    <a:lumMod val="75000"/>
                  </a:schemeClr>
                </a:solidFill>
                <a:effectLst/>
                <a:latin typeface="Century Gothic" panose="020B0502020202020204" pitchFamily="34" charset="0"/>
                <a:ea typeface="Times New Roman" panose="02020603050405020304" pitchFamily="18" charset="0"/>
              </a:rPr>
              <a:t>Middenbouw </a:t>
            </a:r>
            <a:r>
              <a:rPr lang="nl-NL" sz="1800" dirty="0">
                <a:solidFill>
                  <a:schemeClr val="accent2">
                    <a:lumMod val="75000"/>
                  </a:schemeClr>
                </a:solidFill>
                <a:effectLst/>
                <a:highlight>
                  <a:srgbClr val="FFFF00"/>
                </a:highlight>
                <a:latin typeface="Century Gothic" panose="020B0502020202020204" pitchFamily="34" charset="0"/>
                <a:ea typeface="Times New Roman" panose="02020603050405020304" pitchFamily="18" charset="0"/>
              </a:rPr>
              <a:t>supplement 6 en 7</a:t>
            </a:r>
            <a:r>
              <a:rPr lang="nl-NL" sz="1800" dirty="0">
                <a:solidFill>
                  <a:schemeClr val="accent2">
                    <a:lumMod val="75000"/>
                  </a:schemeClr>
                </a:solidFill>
                <a:effectLst/>
                <a:latin typeface="Century Gothic" panose="020B0502020202020204" pitchFamily="34" charset="0"/>
                <a:ea typeface="Times New Roman" panose="02020603050405020304" pitchFamily="18" charset="0"/>
              </a:rPr>
              <a:t> </a:t>
            </a:r>
            <a:r>
              <a:rPr lang="nl-NL" sz="1800" dirty="0">
                <a:effectLst/>
                <a:latin typeface="Century Gothic" panose="020B0502020202020204" pitchFamily="34" charset="0"/>
                <a:ea typeface="Times New Roman" panose="02020603050405020304" pitchFamily="18" charset="0"/>
              </a:rPr>
              <a:t>dient de vloer onder de brug en de landingsplaats volledig bedekt te zijn met matten van 0.30 meter dikte. </a:t>
            </a:r>
            <a:br>
              <a:rPr lang="nl-NL" sz="1800" dirty="0">
                <a:effectLst/>
                <a:latin typeface="Century Gothic" panose="020B0502020202020204" pitchFamily="34" charset="0"/>
                <a:ea typeface="Times New Roman" panose="02020603050405020304" pitchFamily="18" charset="0"/>
              </a:rPr>
            </a:br>
            <a:r>
              <a:rPr lang="nl-NL" sz="1800" dirty="0">
                <a:effectLst/>
                <a:latin typeface="Century Gothic" panose="020B0502020202020204" pitchFamily="34" charset="0"/>
                <a:ea typeface="Times New Roman" panose="02020603050405020304" pitchFamily="18" charset="0"/>
              </a:rPr>
              <a:t>Het is niet toegestaan de landingsmatten te verplaatsen tijdens de oefening. </a:t>
            </a:r>
            <a:endParaRPr lang="nl-NL" sz="1800" dirty="0">
              <a:effectLst/>
              <a:latin typeface="Times New Roman" panose="02020603050405020304" pitchFamily="18" charset="0"/>
              <a:ea typeface="Times New Roman" panose="02020603050405020304" pitchFamily="18" charset="0"/>
            </a:endParaRPr>
          </a:p>
          <a:p>
            <a:pPr marL="285750" lvl="0" indent="-285750">
              <a:buFont typeface="Arial" panose="020B0604020202020204" pitchFamily="34" charset="0"/>
              <a:buChar char="•"/>
            </a:pPr>
            <a:r>
              <a:rPr lang="nl-NL" sz="1800" kern="100" dirty="0">
                <a:effectLst/>
                <a:latin typeface="Century Gothic" panose="020B0502020202020204" pitchFamily="34" charset="0"/>
                <a:ea typeface="Aptos" panose="020B0004020202020204" pitchFamily="34" charset="0"/>
                <a:cs typeface="Times New Roman (Hoofdtekst CS)"/>
              </a:rPr>
              <a:t>Maar ook bij 5 en hoger kan de oefening in 2 delen gedaan worden, waarbij de afsprong (TA) van de LL kan zijn. Deze tekst suggereert dat bij 5 en hoger de matten er niet mogen liggen. Dit is niet correct. </a:t>
            </a:r>
            <a:br>
              <a:rPr lang="nl-NL" sz="1800" kern="100" dirty="0">
                <a:effectLst/>
                <a:latin typeface="Century Gothic" panose="020B0502020202020204" pitchFamily="34" charset="0"/>
                <a:ea typeface="Aptos" panose="020B0004020202020204" pitchFamily="34" charset="0"/>
                <a:cs typeface="Times New Roman (Hoofdtekst CS)"/>
              </a:rPr>
            </a:br>
            <a:br>
              <a:rPr lang="nl-NL" sz="1800" kern="100" dirty="0">
                <a:effectLst/>
                <a:latin typeface="Century Gothic" panose="020B0502020202020204" pitchFamily="34" charset="0"/>
                <a:ea typeface="Aptos" panose="020B0004020202020204" pitchFamily="34" charset="0"/>
                <a:cs typeface="Times New Roman (Hoofdtekst CS)"/>
              </a:rPr>
            </a:br>
            <a:r>
              <a:rPr lang="nl-NL" sz="1800" kern="100" dirty="0">
                <a:effectLst/>
                <a:latin typeface="Century Gothic" panose="020B0502020202020204" pitchFamily="34" charset="0"/>
                <a:ea typeface="Aptos" panose="020B0004020202020204" pitchFamily="34" charset="0"/>
                <a:cs typeface="Times New Roman (Hoofdtekst CS)"/>
              </a:rPr>
              <a:t>Ook bij 5 en hoger horen de matten onder de volledige brug te liggen. </a:t>
            </a:r>
            <a:br>
              <a:rPr lang="nl-NL" sz="1800" kern="100" dirty="0">
                <a:effectLst/>
                <a:latin typeface="Century Gothic" panose="020B0502020202020204" pitchFamily="34" charset="0"/>
                <a:ea typeface="Aptos" panose="020B0004020202020204" pitchFamily="34" charset="0"/>
                <a:cs typeface="Times New Roman (Hoofdtekst CS)"/>
              </a:rPr>
            </a:br>
            <a:r>
              <a:rPr lang="nl-NL" sz="1800" kern="100" dirty="0">
                <a:effectLst/>
                <a:latin typeface="Century Gothic" panose="020B0502020202020204" pitchFamily="34" charset="0"/>
                <a:ea typeface="Aptos" panose="020B0004020202020204" pitchFamily="34" charset="0"/>
                <a:cs typeface="Times New Roman (Hoofdtekst CS)"/>
              </a:rPr>
              <a:t>(Er zal een aanvulling van de toestelbepalingen komen in de helpdesk)</a:t>
            </a:r>
            <a:endParaRPr lang="it-IT" sz="1800" dirty="0">
              <a:solidFill>
                <a:schemeClr val="tx1"/>
              </a:solidFill>
              <a:cs typeface="Arial" panose="020B0604020202020204" pitchFamily="34" charset="0"/>
            </a:endParaRPr>
          </a:p>
          <a:p>
            <a:endParaRPr lang="nl-NL" dirty="0"/>
          </a:p>
        </p:txBody>
      </p:sp>
      <p:sp>
        <p:nvSpPr>
          <p:cNvPr id="4" name="Titolo 1">
            <a:extLst>
              <a:ext uri="{FF2B5EF4-FFF2-40B4-BE49-F238E27FC236}">
                <a16:creationId xmlns:a16="http://schemas.microsoft.com/office/drawing/2014/main" id="{2BD500B5-D667-F320-1A3B-CB6D82F0533B}"/>
              </a:ext>
            </a:extLst>
          </p:cNvPr>
          <p:cNvSpPr txBox="1">
            <a:spLocks noGrp="1"/>
          </p:cNvSpPr>
          <p:nvPr>
            <p:ph type="title"/>
          </p:nvPr>
        </p:nvSpPr>
        <p:spPr>
          <a:xfrm>
            <a:off x="334963" y="549275"/>
            <a:ext cx="10515600" cy="701675"/>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Brug MB </a:t>
            </a:r>
          </a:p>
        </p:txBody>
      </p:sp>
    </p:spTree>
    <p:extLst>
      <p:ext uri="{BB962C8B-B14F-4D97-AF65-F5344CB8AC3E}">
        <p14:creationId xmlns:p14="http://schemas.microsoft.com/office/powerpoint/2010/main" val="1987506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7962"/>
            <a:ext cx="10363200" cy="1362075"/>
          </a:xfrm>
          <a:prstGeom prst="rect">
            <a:avLst/>
          </a:prstGeom>
        </p:spPr>
        <p:txBody>
          <a:bodyPr>
            <a:normAutofit fontScale="90000"/>
          </a:bodyPr>
          <a:lstStyle/>
          <a:p>
            <a:pPr algn="ctr"/>
            <a:r>
              <a:rPr lang="de-AT" sz="6000" b="1" dirty="0" err="1">
                <a:latin typeface="Century Gothic" panose="020B0502020202020204" pitchFamily="34" charset="0"/>
              </a:rPr>
              <a:t>Balk</a:t>
            </a:r>
            <a:br>
              <a:rPr lang="de-AT" sz="6000" b="1" dirty="0">
                <a:latin typeface="Century Gothic" panose="020B0502020202020204" pitchFamily="34" charset="0"/>
              </a:rPr>
            </a:br>
            <a:endParaRPr lang="de-AT" sz="6000" b="1" dirty="0">
              <a:latin typeface="Century Gothic" panose="020B0502020202020204" pitchFamily="34" charset="0"/>
            </a:endParaRPr>
          </a:p>
        </p:txBody>
      </p:sp>
      <p:sp>
        <p:nvSpPr>
          <p:cNvPr id="3" name="Titel 1">
            <a:extLst>
              <a:ext uri="{FF2B5EF4-FFF2-40B4-BE49-F238E27FC236}">
                <a16:creationId xmlns:a16="http://schemas.microsoft.com/office/drawing/2014/main" id="{73BD081E-AAC4-4854-AD5F-764F7F58909D}"/>
              </a:ext>
            </a:extLst>
          </p:cNvPr>
          <p:cNvSpPr txBox="1">
            <a:spLocks/>
          </p:cNvSpPr>
          <p:nvPr/>
        </p:nvSpPr>
        <p:spPr>
          <a:xfrm>
            <a:off x="4113211" y="3552826"/>
            <a:ext cx="3965575" cy="936625"/>
          </a:xfr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de-AT" b="1" dirty="0">
              <a:latin typeface="Century Gothic" panose="020B0502020202020204" pitchFamily="34" charset="0"/>
            </a:endParaRPr>
          </a:p>
        </p:txBody>
      </p:sp>
    </p:spTree>
    <p:extLst>
      <p:ext uri="{BB962C8B-B14F-4D97-AF65-F5344CB8AC3E}">
        <p14:creationId xmlns:p14="http://schemas.microsoft.com/office/powerpoint/2010/main" val="3769901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673305F1-6DC2-7493-EB1A-8F3DABFE1471}"/>
              </a:ext>
            </a:extLst>
          </p:cNvPr>
          <p:cNvSpPr txBox="1">
            <a:spLocks/>
          </p:cNvSpPr>
          <p:nvPr/>
        </p:nvSpPr>
        <p:spPr>
          <a:xfrm>
            <a:off x="335360" y="548680"/>
            <a:ext cx="10515600" cy="701731"/>
          </a:xfrm>
          <a:prstGeom prst="rect">
            <a:avLst/>
          </a:prstGeom>
          <a:ln w="38100">
            <a:solidFill>
              <a:srgbClr val="FF9933"/>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Algemeen sectie 2 en toestelbepalingen</a:t>
            </a:r>
          </a:p>
        </p:txBody>
      </p:sp>
      <p:sp>
        <p:nvSpPr>
          <p:cNvPr id="5" name="Segnaposto contenuto 2">
            <a:extLst>
              <a:ext uri="{FF2B5EF4-FFF2-40B4-BE49-F238E27FC236}">
                <a16:creationId xmlns:a16="http://schemas.microsoft.com/office/drawing/2014/main" id="{96F7D5EB-0B29-4D23-8390-2C832F3A5DD4}"/>
              </a:ext>
            </a:extLst>
          </p:cNvPr>
          <p:cNvSpPr txBox="1">
            <a:spLocks/>
          </p:cNvSpPr>
          <p:nvPr/>
        </p:nvSpPr>
        <p:spPr>
          <a:xfrm>
            <a:off x="335360" y="1662238"/>
            <a:ext cx="11020425" cy="4057521"/>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35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NL" sz="2400" b="1" dirty="0">
                <a:cs typeface="Arial" panose="020B0604020202020204" pitchFamily="34" charset="0"/>
              </a:rPr>
              <a:t>Rechten van de turnster</a:t>
            </a:r>
          </a:p>
          <a:p>
            <a:pPr marL="342900" indent="-342900">
              <a:lnSpc>
                <a:spcPct val="100000"/>
              </a:lnSpc>
              <a:buFont typeface="Arial" panose="020B0604020202020204" pitchFamily="34" charset="0"/>
              <a:buChar char="•"/>
            </a:pPr>
            <a:r>
              <a:rPr lang="nl-NL" sz="2400" dirty="0">
                <a:cs typeface="Arial" panose="020B0604020202020204" pitchFamily="34" charset="0"/>
              </a:rPr>
              <a:t>Het indienen van een verzoek om beide liggers van de brug te verhogen, indien haar voeten de mat raken.</a:t>
            </a:r>
          </a:p>
          <a:p>
            <a:pPr marL="342900" indent="-342900">
              <a:lnSpc>
                <a:spcPct val="100000"/>
              </a:lnSpc>
              <a:buFont typeface="Arial" panose="020B0604020202020204" pitchFamily="34" charset="0"/>
              <a:buChar char="•"/>
            </a:pPr>
            <a:r>
              <a:rPr lang="nl-NL" sz="2400" dirty="0">
                <a:cs typeface="Arial" panose="020B0604020202020204" pitchFamily="34" charset="0"/>
              </a:rPr>
              <a:t>De breedte tussen de liggers te wijzigen. </a:t>
            </a:r>
          </a:p>
          <a:p>
            <a:pPr>
              <a:lnSpc>
                <a:spcPct val="100000"/>
              </a:lnSpc>
            </a:pPr>
            <a:r>
              <a:rPr lang="nl-NL" sz="2400" dirty="0">
                <a:solidFill>
                  <a:schemeClr val="accent2">
                    <a:lumMod val="75000"/>
                  </a:schemeClr>
                </a:solidFill>
                <a:cs typeface="Arial" panose="020B0604020202020204" pitchFamily="34" charset="0"/>
              </a:rPr>
              <a:t>Te vinden in Sectie 2, artikel 2.1.2. f)</a:t>
            </a:r>
            <a:br>
              <a:rPr lang="nl-NL" sz="2400" dirty="0">
                <a:solidFill>
                  <a:schemeClr val="accent2">
                    <a:lumMod val="75000"/>
                  </a:schemeClr>
                </a:solidFill>
                <a:cs typeface="Arial" panose="020B0604020202020204" pitchFamily="34" charset="0"/>
              </a:rPr>
            </a:br>
            <a:endParaRPr lang="nl-NL" sz="2400" dirty="0">
              <a:solidFill>
                <a:schemeClr val="accent2">
                  <a:lumMod val="75000"/>
                </a:schemeClr>
              </a:solidFill>
              <a:cs typeface="Arial" panose="020B0604020202020204" pitchFamily="34" charset="0"/>
            </a:endParaRPr>
          </a:p>
          <a:p>
            <a:pPr>
              <a:lnSpc>
                <a:spcPct val="100000"/>
              </a:lnSpc>
            </a:pPr>
            <a:r>
              <a:rPr lang="nl-NL" sz="2400" b="1" dirty="0">
                <a:cs typeface="Arial" panose="020B0604020202020204" pitchFamily="34" charset="0"/>
              </a:rPr>
              <a:t>Toestelbepalingen brug bladzijde 6</a:t>
            </a:r>
          </a:p>
          <a:p>
            <a:pPr marL="342900" indent="-342900">
              <a:lnSpc>
                <a:spcPct val="100000"/>
              </a:lnSpc>
              <a:buFont typeface="Arial" panose="020B0604020202020204" pitchFamily="34" charset="0"/>
              <a:buChar char="•"/>
            </a:pPr>
            <a:r>
              <a:rPr lang="nl-NL" sz="2400" dirty="0">
                <a:cs typeface="Arial" panose="020B0604020202020204" pitchFamily="34" charset="0"/>
              </a:rPr>
              <a:t>Diagonale afstand is maximaal 1.80 </a:t>
            </a:r>
            <a:r>
              <a:rPr lang="nl-NL" sz="2400" dirty="0">
                <a:cs typeface="Arial" panose="020B0604020202020204" pitchFamily="34" charset="0"/>
                <a:sym typeface="Wingdings" panose="05000000000000000000" pitchFamily="2" charset="2"/>
              </a:rPr>
              <a:t> </a:t>
            </a:r>
            <a:br>
              <a:rPr lang="nl-NL" sz="2400" dirty="0">
                <a:cs typeface="Arial" panose="020B0604020202020204" pitchFamily="34" charset="0"/>
                <a:sym typeface="Wingdings" panose="05000000000000000000" pitchFamily="2" charset="2"/>
              </a:rPr>
            </a:br>
            <a:r>
              <a:rPr lang="nl-NL" sz="2400" dirty="0">
                <a:cs typeface="Arial" panose="020B0604020202020204" pitchFamily="34" charset="0"/>
                <a:sym typeface="Wingdings" panose="05000000000000000000" pitchFamily="2" charset="2"/>
              </a:rPr>
              <a:t>dit houdt daarmee in dat de brug smaller gezet kan en mag worden</a:t>
            </a:r>
            <a:endParaRPr lang="nl-NL" sz="2400" dirty="0">
              <a:cs typeface="Arial" panose="020B0604020202020204" pitchFamily="34" charset="0"/>
            </a:endParaRPr>
          </a:p>
        </p:txBody>
      </p:sp>
    </p:spTree>
    <p:extLst>
      <p:ext uri="{BB962C8B-B14F-4D97-AF65-F5344CB8AC3E}">
        <p14:creationId xmlns:p14="http://schemas.microsoft.com/office/powerpoint/2010/main" val="331590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 calcmode="lin" valueType="num">
                                      <p:cBhvr additive="base">
                                        <p:cTn id="1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47136A-8543-47CE-82A2-EA0D316B3A6B}"/>
              </a:ext>
            </a:extLst>
          </p:cNvPr>
          <p:cNvSpPr>
            <a:spLocks noGrp="1"/>
          </p:cNvSpPr>
          <p:nvPr>
            <p:ph type="title"/>
          </p:nvPr>
        </p:nvSpPr>
        <p:spPr>
          <a:ln w="38100">
            <a:solidFill>
              <a:srgbClr val="FF9933"/>
            </a:solidFill>
          </a:ln>
        </p:spPr>
        <p:txBody>
          <a:bodyPr>
            <a:normAutofit/>
          </a:bodyPr>
          <a:lstStyle/>
          <a:p>
            <a:pPr algn="ctr"/>
            <a:r>
              <a:rPr lang="it-IT" sz="4400" b="1" dirty="0">
                <a:solidFill>
                  <a:schemeClr val="tx1"/>
                </a:solidFill>
                <a:cs typeface="Arial" panose="020B0604020202020204" pitchFamily="34" charset="0"/>
              </a:rPr>
              <a:t>B</a:t>
            </a:r>
            <a:r>
              <a:rPr lang="it-IT" dirty="0">
                <a:cs typeface="Arial" panose="020B0604020202020204" pitchFamily="34" charset="0"/>
              </a:rPr>
              <a:t>alk</a:t>
            </a:r>
            <a:endParaRPr lang="it-IT" sz="4400" b="1" dirty="0">
              <a:solidFill>
                <a:schemeClr val="tx1"/>
              </a:solidFill>
              <a:cs typeface="Arial" panose="020B0604020202020204" pitchFamily="34" charset="0"/>
            </a:endParaRPr>
          </a:p>
        </p:txBody>
      </p:sp>
      <p:sp>
        <p:nvSpPr>
          <p:cNvPr id="3" name="Segnaposto contenuto 2">
            <a:extLst>
              <a:ext uri="{FF2B5EF4-FFF2-40B4-BE49-F238E27FC236}">
                <a16:creationId xmlns:a16="http://schemas.microsoft.com/office/drawing/2014/main" id="{DE10DB5E-A1B4-47A3-B7AC-A0D575501E00}"/>
              </a:ext>
            </a:extLst>
          </p:cNvPr>
          <p:cNvSpPr>
            <a:spLocks noGrp="1"/>
          </p:cNvSpPr>
          <p:nvPr>
            <p:ph sz="quarter" idx="10"/>
          </p:nvPr>
        </p:nvSpPr>
        <p:spPr>
          <a:xfrm>
            <a:off x="335360" y="1700808"/>
            <a:ext cx="11020425" cy="3919278"/>
          </a:xfrm>
        </p:spPr>
        <p:txBody>
          <a:bodyPr/>
          <a:lstStyle/>
          <a:p>
            <a:r>
              <a:rPr lang="nl-NL" sz="1800" kern="100" dirty="0">
                <a:effectLst/>
                <a:latin typeface="Century Gothic" panose="020B0502020202020204" pitchFamily="34" charset="0"/>
                <a:ea typeface="Aptos" panose="020B0004020202020204" pitchFamily="34" charset="0"/>
                <a:cs typeface="Times New Roman (Hoofdtekst CS)"/>
              </a:rPr>
              <a:t>Afsprong is een </a:t>
            </a:r>
            <a:r>
              <a:rPr lang="nl-NL" sz="1800" kern="100" dirty="0" err="1">
                <a:effectLst/>
                <a:latin typeface="Century Gothic" panose="020B0502020202020204" pitchFamily="34" charset="0"/>
                <a:ea typeface="Aptos" panose="020B0004020202020204" pitchFamily="34" charset="0"/>
                <a:cs typeface="Times New Roman (Hoofdtekst CS)"/>
              </a:rPr>
              <a:t>acro</a:t>
            </a:r>
            <a:r>
              <a:rPr lang="nl-NL" sz="1800" kern="100" dirty="0">
                <a:effectLst/>
                <a:latin typeface="Century Gothic" panose="020B0502020202020204" pitchFamily="34" charset="0"/>
                <a:ea typeface="Aptos" panose="020B0004020202020204" pitchFamily="34" charset="0"/>
                <a:cs typeface="Times New Roman (Hoofdtekst CS)"/>
              </a:rPr>
              <a:t> element en is bij de lagere niveaus dus 1 van de 2 MW waarde elementen </a:t>
            </a:r>
            <a:r>
              <a:rPr lang="nl-NL" sz="1800" kern="100" dirty="0" err="1">
                <a:effectLst/>
                <a:latin typeface="Century Gothic" panose="020B0502020202020204" pitchFamily="34" charset="0"/>
                <a:ea typeface="Aptos" panose="020B0004020202020204" pitchFamily="34" charset="0"/>
                <a:cs typeface="Times New Roman (Hoofdtekst CS)"/>
              </a:rPr>
              <a:t>acro</a:t>
            </a:r>
            <a:r>
              <a:rPr lang="nl-NL" sz="1800" kern="100" dirty="0">
                <a:effectLst/>
                <a:latin typeface="Century Gothic" panose="020B0502020202020204" pitchFamily="34" charset="0"/>
                <a:ea typeface="Aptos" panose="020B0004020202020204" pitchFamily="34" charset="0"/>
                <a:cs typeface="Times New Roman (Hoofdtekst CS)"/>
              </a:rPr>
              <a:t>. Alleen als er expliciet staat dat er 2 </a:t>
            </a:r>
            <a:r>
              <a:rPr lang="nl-NL" sz="1800" kern="100" dirty="0" err="1">
                <a:effectLst/>
                <a:latin typeface="Century Gothic" panose="020B0502020202020204" pitchFamily="34" charset="0"/>
                <a:ea typeface="Aptos" panose="020B0004020202020204" pitchFamily="34" charset="0"/>
                <a:cs typeface="Times New Roman (Hoofdtekst CS)"/>
              </a:rPr>
              <a:t>acro</a:t>
            </a:r>
            <a:r>
              <a:rPr lang="nl-NL" sz="1800" kern="100" dirty="0">
                <a:effectLst/>
                <a:latin typeface="Century Gothic" panose="020B0502020202020204" pitchFamily="34" charset="0"/>
                <a:ea typeface="Aptos" panose="020B0004020202020204" pitchFamily="34" charset="0"/>
                <a:cs typeface="Times New Roman (Hoofdtekst CS)"/>
              </a:rPr>
              <a:t> elementen </a:t>
            </a:r>
            <a:r>
              <a:rPr lang="nl-NL" sz="1800" b="1" kern="100" dirty="0">
                <a:solidFill>
                  <a:schemeClr val="accent2">
                    <a:lumMod val="75000"/>
                  </a:schemeClr>
                </a:solidFill>
                <a:effectLst/>
                <a:latin typeface="Century Gothic" panose="020B0502020202020204" pitchFamily="34" charset="0"/>
                <a:ea typeface="Aptos" panose="020B0004020202020204" pitchFamily="34" charset="0"/>
                <a:cs typeface="Times New Roman (Hoofdtekst CS)"/>
              </a:rPr>
              <a:t>op</a:t>
            </a:r>
            <a:r>
              <a:rPr lang="nl-NL" sz="1800" kern="100" dirty="0">
                <a:effectLst/>
                <a:latin typeface="Century Gothic" panose="020B0502020202020204" pitchFamily="34" charset="0"/>
                <a:ea typeface="Aptos" panose="020B0004020202020204" pitchFamily="34" charset="0"/>
                <a:cs typeface="Times New Roman (Hoofdtekst CS)"/>
              </a:rPr>
              <a:t> de balk geturnd moeten worden, moet er dus een extra </a:t>
            </a:r>
            <a:r>
              <a:rPr lang="nl-NL" sz="1800" kern="100" dirty="0" err="1">
                <a:effectLst/>
                <a:latin typeface="Century Gothic" panose="020B0502020202020204" pitchFamily="34" charset="0"/>
                <a:ea typeface="Aptos" panose="020B0004020202020204" pitchFamily="34" charset="0"/>
                <a:cs typeface="Times New Roman (Hoofdtekst CS)"/>
              </a:rPr>
              <a:t>acro</a:t>
            </a:r>
            <a:r>
              <a:rPr lang="nl-NL" sz="1800" kern="100" dirty="0">
                <a:effectLst/>
                <a:latin typeface="Century Gothic" panose="020B0502020202020204" pitchFamily="34" charset="0"/>
                <a:ea typeface="Aptos" panose="020B0004020202020204" pitchFamily="34" charset="0"/>
                <a:cs typeface="Times New Roman (Hoofdtekst CS)"/>
              </a:rPr>
              <a:t> element geturnd worden. De afsprong blijft altijd 1 MW element</a:t>
            </a:r>
          </a:p>
          <a:p>
            <a:r>
              <a:rPr lang="nl-NL" sz="1800" kern="100" dirty="0">
                <a:effectLst/>
                <a:latin typeface="Century Gothic" panose="020B0502020202020204" pitchFamily="34" charset="0"/>
                <a:ea typeface="Aptos" panose="020B0004020202020204" pitchFamily="34" charset="0"/>
                <a:cs typeface="Times New Roman (Hoofdtekst CS)"/>
              </a:rPr>
              <a:t> </a:t>
            </a:r>
          </a:p>
          <a:p>
            <a:r>
              <a:rPr lang="nl-NL" sz="1800" b="1" kern="100" dirty="0">
                <a:effectLst/>
                <a:latin typeface="Century Gothic" panose="020B0502020202020204" pitchFamily="34" charset="0"/>
                <a:ea typeface="Aptos" panose="020B0004020202020204" pitchFamily="34" charset="0"/>
                <a:cs typeface="Times New Roman (Hoofdtekst CS)"/>
              </a:rPr>
              <a:t>Belang van de choreografie</a:t>
            </a:r>
          </a:p>
          <a:p>
            <a:pPr marL="285750" indent="-285750">
              <a:buFont typeface="Arial" panose="020B0604020202020204" pitchFamily="34" charset="0"/>
              <a:buChar char="•"/>
            </a:pPr>
            <a:r>
              <a:rPr lang="nl-NL" sz="1800" kern="100" dirty="0">
                <a:effectLst/>
                <a:ea typeface="Aptos" panose="020B0004020202020204" pitchFamily="34" charset="0"/>
                <a:cs typeface="Times New Roman (Hoofdtekst CS)"/>
              </a:rPr>
              <a:t>Dat daar echt aandacht voor moet zijn bij het beoordelen van een oefening. </a:t>
            </a:r>
            <a:br>
              <a:rPr lang="nl-NL" sz="1800" kern="100" dirty="0">
                <a:effectLst/>
                <a:ea typeface="Aptos" panose="020B0004020202020204" pitchFamily="34" charset="0"/>
                <a:cs typeface="Times New Roman (Hoofdtekst CS)"/>
              </a:rPr>
            </a:br>
            <a:r>
              <a:rPr lang="nl-NL" sz="1800" kern="100" dirty="0">
                <a:effectLst/>
                <a:ea typeface="Aptos" panose="020B0004020202020204" pitchFamily="34" charset="0"/>
                <a:cs typeface="Times New Roman (Hoofdtekst CS)"/>
              </a:rPr>
              <a:t>Dit wordt, zeker bij de lagere niveaus, heel vaak niet gedaan.</a:t>
            </a:r>
          </a:p>
          <a:p>
            <a:pPr marL="285750" indent="-285750">
              <a:buFont typeface="Arial" panose="020B0604020202020204" pitchFamily="34" charset="0"/>
              <a:buChar char="•"/>
            </a:pPr>
            <a:r>
              <a:rPr lang="nl-NL" sz="1800" kern="100" dirty="0">
                <a:effectLst/>
                <a:ea typeface="Aptos" panose="020B0004020202020204" pitchFamily="34" charset="0"/>
                <a:cs typeface="Times New Roman (Hoofdtekst CS)"/>
              </a:rPr>
              <a:t>A t/m C en supplementen 1 en 2 </a:t>
            </a:r>
            <a:r>
              <a:rPr lang="nl-NL" sz="1800" kern="100" dirty="0">
                <a:effectLst/>
                <a:ea typeface="Aptos" panose="020B0004020202020204" pitchFamily="34" charset="0"/>
                <a:cs typeface="Times New Roman (Hoofdtekst CS)"/>
                <a:sym typeface="Wingdings" panose="05000000000000000000" pitchFamily="2" charset="2"/>
              </a:rPr>
              <a:t> volledige artistiek</a:t>
            </a:r>
          </a:p>
          <a:p>
            <a:pPr marL="285750" indent="-285750">
              <a:buFont typeface="Arial" panose="020B0604020202020204" pitchFamily="34" charset="0"/>
              <a:buChar char="•"/>
            </a:pPr>
            <a:r>
              <a:rPr lang="nl-NL" sz="1800" kern="100" dirty="0">
                <a:ea typeface="Aptos" panose="020B0004020202020204" pitchFamily="34" charset="0"/>
                <a:cs typeface="Times New Roman (Hoofdtekst CS)"/>
                <a:sym typeface="Wingdings" panose="05000000000000000000" pitchFamily="2" charset="2"/>
              </a:rPr>
              <a:t>D t/m H en supplementen 3 t/m 7  verkorte artistiek</a:t>
            </a:r>
          </a:p>
          <a:p>
            <a:pPr marL="285750" indent="-285750">
              <a:buFont typeface="Arial" panose="020B0604020202020204" pitchFamily="34" charset="0"/>
              <a:buChar char="•"/>
            </a:pPr>
            <a:r>
              <a:rPr lang="nl-NL" sz="1800" kern="100" dirty="0">
                <a:effectLst/>
                <a:ea typeface="Aptos" panose="020B0004020202020204" pitchFamily="34" charset="0"/>
                <a:cs typeface="Times New Roman (Hoofdtekst CS)"/>
                <a:sym typeface="Wingdings" panose="05000000000000000000" pitchFamily="2" charset="2"/>
              </a:rPr>
              <a:t>Met de artistieke aftrekken kun je het verschil maken tussen de verschillende oefeningen,</a:t>
            </a:r>
            <a:br>
              <a:rPr lang="nl-NL" sz="1800" kern="100" dirty="0">
                <a:effectLst/>
                <a:ea typeface="Aptos" panose="020B0004020202020204" pitchFamily="34" charset="0"/>
                <a:cs typeface="Times New Roman (Hoofdtekst CS)"/>
                <a:sym typeface="Wingdings" panose="05000000000000000000" pitchFamily="2" charset="2"/>
              </a:rPr>
            </a:br>
            <a:r>
              <a:rPr lang="nl-NL" sz="1800" kern="100" dirty="0">
                <a:effectLst/>
                <a:ea typeface="Aptos" panose="020B0004020202020204" pitchFamily="34" charset="0"/>
                <a:cs typeface="Times New Roman (Hoofdtekst CS)"/>
                <a:sym typeface="Wingdings" panose="05000000000000000000" pitchFamily="2" charset="2"/>
              </a:rPr>
              <a:t>die de turnsters tonen</a:t>
            </a:r>
            <a:endParaRPr lang="nl-NL" sz="1800" kern="100" dirty="0">
              <a:effectLst/>
              <a:ea typeface="Aptos" panose="020B0004020202020204" pitchFamily="34" charset="0"/>
              <a:cs typeface="Times New Roman (Hoofdtekst CS)"/>
            </a:endParaRPr>
          </a:p>
          <a:p>
            <a:pPr marL="342900" indent="-342900">
              <a:buFont typeface="Arial" panose="020B0604020202020204" pitchFamily="34" charset="0"/>
              <a:buChar char="•"/>
            </a:pPr>
            <a:endParaRPr lang="it-IT" dirty="0"/>
          </a:p>
        </p:txBody>
      </p:sp>
    </p:spTree>
    <p:extLst>
      <p:ext uri="{BB962C8B-B14F-4D97-AF65-F5344CB8AC3E}">
        <p14:creationId xmlns:p14="http://schemas.microsoft.com/office/powerpoint/2010/main" val="279919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barn(inVertical)">
                                      <p:cBhvr>
                                        <p:cTn id="11" dur="500"/>
                                        <p:tgtEl>
                                          <p:spTgt spid="3">
                                            <p:txEl>
                                              <p:pRg st="3" end="3"/>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barn(inVertical)">
                                      <p:cBhvr>
                                        <p:cTn id="14" dur="500"/>
                                        <p:tgtEl>
                                          <p:spTgt spid="3">
                                            <p:txEl>
                                              <p:pRg st="4" end="4"/>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arn(inVertical)">
                                      <p:cBhvr>
                                        <p:cTn id="17" dur="500"/>
                                        <p:tgtEl>
                                          <p:spTgt spid="3">
                                            <p:txEl>
                                              <p:pRg st="5" end="5"/>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arn(inVertical)">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47136A-8543-47CE-82A2-EA0D316B3A6B}"/>
              </a:ext>
            </a:extLst>
          </p:cNvPr>
          <p:cNvSpPr>
            <a:spLocks noGrp="1"/>
          </p:cNvSpPr>
          <p:nvPr>
            <p:ph type="title"/>
          </p:nvPr>
        </p:nvSpPr>
        <p:spPr>
          <a:ln w="38100">
            <a:solidFill>
              <a:srgbClr val="FF9933"/>
            </a:solidFill>
          </a:ln>
        </p:spPr>
        <p:txBody>
          <a:bodyPr>
            <a:normAutofit/>
          </a:bodyPr>
          <a:lstStyle/>
          <a:p>
            <a:pPr algn="ctr"/>
            <a:r>
              <a:rPr lang="it-IT" sz="4400" b="1" dirty="0">
                <a:solidFill>
                  <a:schemeClr val="tx1"/>
                </a:solidFill>
                <a:cs typeface="Arial" panose="020B0604020202020204" pitchFamily="34" charset="0"/>
              </a:rPr>
              <a:t>Balk supplement A|B|C|1|2</a:t>
            </a:r>
          </a:p>
        </p:txBody>
      </p:sp>
      <p:pic>
        <p:nvPicPr>
          <p:cNvPr id="8" name="Picture 7">
            <a:extLst>
              <a:ext uri="{FF2B5EF4-FFF2-40B4-BE49-F238E27FC236}">
                <a16:creationId xmlns:a16="http://schemas.microsoft.com/office/drawing/2014/main" id="{1CDA475E-7F5C-7446-9C82-2D5FAC687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0"/>
            <a:ext cx="12192000" cy="3048000"/>
          </a:xfrm>
          <a:prstGeom prst="rect">
            <a:avLst/>
          </a:prstGeom>
        </p:spPr>
      </p:pic>
      <p:sp>
        <p:nvSpPr>
          <p:cNvPr id="26" name="Segnaposto contenuto 2">
            <a:extLst>
              <a:ext uri="{FF2B5EF4-FFF2-40B4-BE49-F238E27FC236}">
                <a16:creationId xmlns:a16="http://schemas.microsoft.com/office/drawing/2014/main" id="{DE10DB5E-A1B4-47A3-B7AC-A0D575501E00}"/>
              </a:ext>
            </a:extLst>
          </p:cNvPr>
          <p:cNvSpPr txBox="1">
            <a:spLocks/>
          </p:cNvSpPr>
          <p:nvPr/>
        </p:nvSpPr>
        <p:spPr>
          <a:xfrm>
            <a:off x="341181" y="1590691"/>
            <a:ext cx="11020425" cy="1826141"/>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35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nl-NL" sz="2400" dirty="0">
                <a:cs typeface="Arial" panose="020B0604020202020204" pitchFamily="34" charset="0"/>
              </a:rPr>
              <a:t>8 vakjes op de checklist</a:t>
            </a:r>
          </a:p>
          <a:p>
            <a:pPr marL="719138" lvl="1" indent="-358775">
              <a:lnSpc>
                <a:spcPct val="100000"/>
              </a:lnSpc>
              <a:buFont typeface="Wingdings" pitchFamily="2" charset="2"/>
              <a:buChar char="Ø"/>
            </a:pPr>
            <a:r>
              <a:rPr lang="nl-NL" dirty="0">
                <a:latin typeface="Century Gothic" panose="020B0502020202020204" pitchFamily="34" charset="0"/>
                <a:cs typeface="Arial" panose="020B0604020202020204" pitchFamily="34" charset="0"/>
              </a:rPr>
              <a:t>8 vakjes artistieke presentatie</a:t>
            </a:r>
          </a:p>
          <a:p>
            <a:pPr marL="719138" lvl="1" indent="-358775">
              <a:lnSpc>
                <a:spcPct val="100000"/>
              </a:lnSpc>
              <a:buFont typeface="Wingdings" pitchFamily="2" charset="2"/>
              <a:buChar char="Ø"/>
            </a:pPr>
            <a:r>
              <a:rPr lang="nl-NL" dirty="0">
                <a:latin typeface="Century Gothic" panose="020B0502020202020204" pitchFamily="34" charset="0"/>
                <a:cs typeface="Arial" panose="020B0604020202020204" pitchFamily="34" charset="0"/>
              </a:rPr>
              <a:t>4 vakjes compositie</a:t>
            </a:r>
          </a:p>
          <a:p>
            <a:pPr marL="342900" indent="-342900">
              <a:lnSpc>
                <a:spcPct val="100000"/>
              </a:lnSpc>
              <a:buFont typeface="Arial" panose="020B0604020202020204" pitchFamily="34" charset="0"/>
              <a:buChar char="•"/>
            </a:pPr>
            <a:r>
              <a:rPr lang="nl-NL" sz="2400" dirty="0">
                <a:cs typeface="Arial" panose="020B0604020202020204" pitchFamily="34" charset="0"/>
              </a:rPr>
              <a:t>Maximaal 1.20 aftrek</a:t>
            </a:r>
          </a:p>
        </p:txBody>
      </p:sp>
    </p:spTree>
    <p:extLst>
      <p:ext uri="{BB962C8B-B14F-4D97-AF65-F5344CB8AC3E}">
        <p14:creationId xmlns:p14="http://schemas.microsoft.com/office/powerpoint/2010/main" val="33151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47136A-8543-47CE-82A2-EA0D316B3A6B}"/>
              </a:ext>
            </a:extLst>
          </p:cNvPr>
          <p:cNvSpPr>
            <a:spLocks noGrp="1"/>
          </p:cNvSpPr>
          <p:nvPr>
            <p:ph type="title"/>
          </p:nvPr>
        </p:nvSpPr>
        <p:spPr>
          <a:ln w="38100">
            <a:solidFill>
              <a:srgbClr val="FF9933"/>
            </a:solidFill>
          </a:ln>
        </p:spPr>
        <p:txBody>
          <a:bodyPr>
            <a:normAutofit/>
          </a:bodyPr>
          <a:lstStyle/>
          <a:p>
            <a:pPr algn="ctr"/>
            <a:r>
              <a:rPr lang="it-IT" sz="4400" b="1" dirty="0">
                <a:solidFill>
                  <a:schemeClr val="tx1"/>
                </a:solidFill>
                <a:cs typeface="Arial" panose="020B0604020202020204" pitchFamily="34" charset="0"/>
              </a:rPr>
              <a:t>Balk supplement D t/m H + 3 t/m 7</a:t>
            </a:r>
          </a:p>
        </p:txBody>
      </p:sp>
      <p:pic>
        <p:nvPicPr>
          <p:cNvPr id="8" name="Picture 7">
            <a:extLst>
              <a:ext uri="{FF2B5EF4-FFF2-40B4-BE49-F238E27FC236}">
                <a16:creationId xmlns:a16="http://schemas.microsoft.com/office/drawing/2014/main" id="{1CDA475E-7F5C-7446-9C82-2D5FAC687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0"/>
            <a:ext cx="12192000" cy="3048000"/>
          </a:xfrm>
          <a:prstGeom prst="rect">
            <a:avLst/>
          </a:prstGeom>
        </p:spPr>
      </p:pic>
      <p:cxnSp>
        <p:nvCxnSpPr>
          <p:cNvPr id="5" name="Rechte verbindingslijn 4">
            <a:extLst>
              <a:ext uri="{FF2B5EF4-FFF2-40B4-BE49-F238E27FC236}">
                <a16:creationId xmlns:a16="http://schemas.microsoft.com/office/drawing/2014/main" id="{5B2115FB-9422-FBEE-216F-8953AE98511A}"/>
              </a:ext>
            </a:extLst>
          </p:cNvPr>
          <p:cNvCxnSpPr>
            <a:cxnSpLocks/>
          </p:cNvCxnSpPr>
          <p:nvPr/>
        </p:nvCxnSpPr>
        <p:spPr>
          <a:xfrm flipV="1">
            <a:off x="3738520" y="4945582"/>
            <a:ext cx="752559" cy="11037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982EE327-052F-A928-DAF7-F8D3D831C34F}"/>
              </a:ext>
            </a:extLst>
          </p:cNvPr>
          <p:cNvCxnSpPr>
            <a:cxnSpLocks/>
          </p:cNvCxnSpPr>
          <p:nvPr/>
        </p:nvCxnSpPr>
        <p:spPr>
          <a:xfrm flipH="1" flipV="1">
            <a:off x="3738520" y="4945582"/>
            <a:ext cx="752559" cy="10324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184A2B2F-5832-5EC2-412D-5D58D7276E85}"/>
              </a:ext>
            </a:extLst>
          </p:cNvPr>
          <p:cNvCxnSpPr>
            <a:cxnSpLocks/>
          </p:cNvCxnSpPr>
          <p:nvPr/>
        </p:nvCxnSpPr>
        <p:spPr>
          <a:xfrm flipV="1">
            <a:off x="5630708" y="4952325"/>
            <a:ext cx="752559" cy="11037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F5EEF6AC-B642-49A3-90EC-81F99719A48A}"/>
              </a:ext>
            </a:extLst>
          </p:cNvPr>
          <p:cNvCxnSpPr>
            <a:cxnSpLocks/>
          </p:cNvCxnSpPr>
          <p:nvPr/>
        </p:nvCxnSpPr>
        <p:spPr>
          <a:xfrm flipH="1" flipV="1">
            <a:off x="5630708" y="4952325"/>
            <a:ext cx="752559" cy="10324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5162CA24-BF1A-F99C-DADF-1D3F2BDD1025}"/>
              </a:ext>
            </a:extLst>
          </p:cNvPr>
          <p:cNvCxnSpPr>
            <a:cxnSpLocks/>
          </p:cNvCxnSpPr>
          <p:nvPr/>
        </p:nvCxnSpPr>
        <p:spPr>
          <a:xfrm flipV="1">
            <a:off x="6439912" y="4937305"/>
            <a:ext cx="752559" cy="11037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936F49C8-7719-1C8C-2FED-34993E747551}"/>
              </a:ext>
            </a:extLst>
          </p:cNvPr>
          <p:cNvCxnSpPr>
            <a:cxnSpLocks/>
          </p:cNvCxnSpPr>
          <p:nvPr/>
        </p:nvCxnSpPr>
        <p:spPr>
          <a:xfrm flipH="1" flipV="1">
            <a:off x="6439912" y="4937305"/>
            <a:ext cx="818644" cy="11037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CE93B3B5-D3CB-4E96-39AC-789A66BA6F6D}"/>
              </a:ext>
            </a:extLst>
          </p:cNvPr>
          <p:cNvCxnSpPr>
            <a:cxnSpLocks/>
          </p:cNvCxnSpPr>
          <p:nvPr/>
        </p:nvCxnSpPr>
        <p:spPr>
          <a:xfrm flipV="1">
            <a:off x="10721273" y="4937305"/>
            <a:ext cx="641294" cy="11037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133A8F7A-94E2-D6D7-F406-789F31E5DDF6}"/>
              </a:ext>
            </a:extLst>
          </p:cNvPr>
          <p:cNvCxnSpPr>
            <a:cxnSpLocks/>
          </p:cNvCxnSpPr>
          <p:nvPr/>
        </p:nvCxnSpPr>
        <p:spPr>
          <a:xfrm flipH="1" flipV="1">
            <a:off x="10721273" y="4937305"/>
            <a:ext cx="696589" cy="10324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egnaposto contenuto 2">
            <a:extLst>
              <a:ext uri="{FF2B5EF4-FFF2-40B4-BE49-F238E27FC236}">
                <a16:creationId xmlns:a16="http://schemas.microsoft.com/office/drawing/2014/main" id="{5D6F782B-7D7C-765F-F176-56F1FC0AC2A8}"/>
              </a:ext>
            </a:extLst>
          </p:cNvPr>
          <p:cNvSpPr txBox="1">
            <a:spLocks/>
          </p:cNvSpPr>
          <p:nvPr/>
        </p:nvSpPr>
        <p:spPr>
          <a:xfrm>
            <a:off x="263352" y="1641951"/>
            <a:ext cx="11020425" cy="1826141"/>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35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nl-NL" sz="2400" dirty="0">
                <a:cs typeface="Arial" panose="020B0604020202020204" pitchFamily="34" charset="0"/>
              </a:rPr>
              <a:t>8 vakjes op de checklist</a:t>
            </a:r>
          </a:p>
          <a:p>
            <a:pPr marL="719138" lvl="1" indent="-358775">
              <a:lnSpc>
                <a:spcPct val="100000"/>
              </a:lnSpc>
              <a:buFont typeface="Wingdings" pitchFamily="2" charset="2"/>
              <a:buChar char="Ø"/>
            </a:pPr>
            <a:r>
              <a:rPr lang="nl-NL" dirty="0">
                <a:latin typeface="Century Gothic" panose="020B0502020202020204" pitchFamily="34" charset="0"/>
                <a:cs typeface="Arial" panose="020B0604020202020204" pitchFamily="34" charset="0"/>
              </a:rPr>
              <a:t>5 vakjes artistieke presentatie</a:t>
            </a:r>
          </a:p>
          <a:p>
            <a:pPr marL="719138" lvl="1" indent="-358775">
              <a:lnSpc>
                <a:spcPct val="100000"/>
              </a:lnSpc>
              <a:buFont typeface="Wingdings" pitchFamily="2" charset="2"/>
              <a:buChar char="Ø"/>
            </a:pPr>
            <a:r>
              <a:rPr lang="nl-NL" dirty="0">
                <a:latin typeface="Century Gothic" panose="020B0502020202020204" pitchFamily="34" charset="0"/>
                <a:cs typeface="Arial" panose="020B0604020202020204" pitchFamily="34" charset="0"/>
              </a:rPr>
              <a:t>3 vakjes compositie</a:t>
            </a:r>
          </a:p>
          <a:p>
            <a:pPr marL="342900" indent="-342900">
              <a:lnSpc>
                <a:spcPct val="100000"/>
              </a:lnSpc>
              <a:buFont typeface="Arial" panose="020B0604020202020204" pitchFamily="34" charset="0"/>
              <a:buChar char="•"/>
            </a:pPr>
            <a:r>
              <a:rPr lang="nl-NL" sz="2400" dirty="0">
                <a:cs typeface="Arial" panose="020B0604020202020204" pitchFamily="34" charset="0"/>
              </a:rPr>
              <a:t>Maximaal 0.8 aftrek </a:t>
            </a:r>
            <a:r>
              <a:rPr lang="nl-NL" sz="2400" dirty="0">
                <a:cs typeface="Arial" panose="020B0604020202020204" pitchFamily="34" charset="0"/>
                <a:sym typeface="Wingdings" panose="05000000000000000000" pitchFamily="2" charset="2"/>
              </a:rPr>
              <a:t> keuze uit 0.1|0.3|0.5|0.8</a:t>
            </a:r>
            <a:r>
              <a:rPr lang="nl-NL" sz="2400" dirty="0">
                <a:cs typeface="Arial" panose="020B0604020202020204" pitchFamily="34" charset="0"/>
              </a:rPr>
              <a:t>	</a:t>
            </a:r>
          </a:p>
        </p:txBody>
      </p:sp>
    </p:spTree>
    <p:extLst>
      <p:ext uri="{BB962C8B-B14F-4D97-AF65-F5344CB8AC3E}">
        <p14:creationId xmlns:p14="http://schemas.microsoft.com/office/powerpoint/2010/main" val="312912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par>
                                <p:cTn id="15" presetID="21" presetClass="entr" presetSubtype="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par>
                                <p:cTn id="18" presetID="21" presetClass="entr" presetSubtype="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heel(1)">
                                      <p:cBhvr>
                                        <p:cTn id="20" dur="2000"/>
                                        <p:tgtEl>
                                          <p:spTgt spid="13"/>
                                        </p:tgtEl>
                                      </p:cBhvr>
                                    </p:animEffect>
                                  </p:childTnLst>
                                </p:cTn>
                              </p:par>
                              <p:par>
                                <p:cTn id="21" presetID="21"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par>
                                <p:cTn id="24" presetID="21"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heel(1)">
                                      <p:cBhvr>
                                        <p:cTn id="26" dur="2000"/>
                                        <p:tgtEl>
                                          <p:spTgt spid="15"/>
                                        </p:tgtEl>
                                      </p:cBhvr>
                                    </p:animEffect>
                                  </p:childTnLst>
                                </p:cTn>
                              </p:par>
                              <p:par>
                                <p:cTn id="27" presetID="21" presetClass="entr" presetSubtype="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heel(1)">
                                      <p:cBhvr>
                                        <p:cTn id="29" dur="2000"/>
                                        <p:tgtEl>
                                          <p:spTgt spid="16"/>
                                        </p:tgtEl>
                                      </p:cBhvr>
                                    </p:animEffect>
                                  </p:childTnLst>
                                </p:cTn>
                              </p:par>
                              <p:par>
                                <p:cTn id="30" presetID="21" presetClass="entr" presetSubtype="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1)">
                                      <p:cBhvr>
                                        <p:cTn id="32" dur="2000"/>
                                        <p:tgtEl>
                                          <p:spTgt spid="17"/>
                                        </p:tgtEl>
                                      </p:cBhvr>
                                    </p:animEffect>
                                  </p:childTnLst>
                                </p:cTn>
                              </p:par>
                              <p:par>
                                <p:cTn id="33" presetID="21" presetClass="entr" presetSubtype="1"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heel(1)">
                                      <p:cBhvr>
                                        <p:cTn id="3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86E787-17CE-42BC-AD65-7B8DB3BB5845}"/>
              </a:ext>
            </a:extLst>
          </p:cNvPr>
          <p:cNvSpPr>
            <a:spLocks noGrp="1"/>
          </p:cNvSpPr>
          <p:nvPr>
            <p:ph sz="quarter" idx="10"/>
          </p:nvPr>
        </p:nvSpPr>
        <p:spPr>
          <a:xfrm>
            <a:off x="335360" y="1700808"/>
            <a:ext cx="10515600" cy="4386324"/>
          </a:xfrm>
        </p:spPr>
        <p:txBody>
          <a:bodyPr>
            <a:noAutofit/>
          </a:bodyPr>
          <a:lstStyle/>
          <a:p>
            <a:pPr marL="342900" lvl="0" indent="-342900">
              <a:buFont typeface="Symbol" panose="05050102010706020507" pitchFamily="18" charset="2"/>
              <a:buChar char=""/>
            </a:pPr>
            <a:r>
              <a:rPr lang="nl-NL" sz="1800" kern="100" dirty="0">
                <a:effectLst/>
                <a:latin typeface="Century Gothic" panose="020B0502020202020204" pitchFamily="34" charset="0"/>
                <a:ea typeface="Aptos" panose="020B0004020202020204" pitchFamily="34" charset="0"/>
                <a:cs typeface="Times New Roman (Hoofdtekst CS)"/>
              </a:rPr>
              <a:t>De balk houdingen serie moet </a:t>
            </a:r>
            <a:r>
              <a:rPr lang="nl-NL" sz="1800" b="1" kern="100" dirty="0">
                <a:solidFill>
                  <a:schemeClr val="accent2">
                    <a:lumMod val="75000"/>
                  </a:schemeClr>
                </a:solidFill>
                <a:effectLst/>
                <a:latin typeface="Century Gothic" panose="020B0502020202020204" pitchFamily="34" charset="0"/>
                <a:ea typeface="Aptos" panose="020B0004020202020204" pitchFamily="34" charset="0"/>
                <a:cs typeface="Times New Roman (Hoofdtekst CS)"/>
              </a:rPr>
              <a:t>na</a:t>
            </a:r>
            <a:r>
              <a:rPr lang="nl-NL" sz="1800" kern="100" dirty="0">
                <a:effectLst/>
                <a:latin typeface="Century Gothic" panose="020B0502020202020204" pitchFamily="34" charset="0"/>
                <a:ea typeface="Aptos" panose="020B0004020202020204" pitchFamily="34" charset="0"/>
                <a:cs typeface="Times New Roman (Hoofdtekst CS)"/>
              </a:rPr>
              <a:t> de opsprong geturnd worden</a:t>
            </a:r>
            <a:endParaRPr lang="nl-NL" sz="1800" kern="100" dirty="0">
              <a:ea typeface="Aptos" panose="020B0004020202020204" pitchFamily="34" charset="0"/>
              <a:cs typeface="Times New Roman (Hoofdtekst CS)"/>
            </a:endParaRPr>
          </a:p>
          <a:p>
            <a:pPr marL="627063" lvl="1" indent="-266700">
              <a:tabLst>
                <a:tab pos="627063" algn="l"/>
              </a:tabLst>
            </a:pPr>
            <a:r>
              <a:rPr lang="nl-NL" sz="1800" kern="100" dirty="0">
                <a:effectLst/>
                <a:latin typeface="Century Gothic" panose="020B0502020202020204" pitchFamily="34" charset="0"/>
                <a:ea typeface="Aptos" panose="020B0004020202020204" pitchFamily="34" charset="0"/>
                <a:cs typeface="Times New Roman (Hoofdtekst CS)"/>
              </a:rPr>
              <a:t>wordt de balk houdingen serie </a:t>
            </a:r>
            <a:r>
              <a:rPr lang="nl-NL" sz="1800" b="1" kern="100" dirty="0">
                <a:solidFill>
                  <a:schemeClr val="accent2">
                    <a:lumMod val="75000"/>
                  </a:schemeClr>
                </a:solidFill>
                <a:effectLst/>
                <a:latin typeface="Century Gothic" panose="020B0502020202020204" pitchFamily="34" charset="0"/>
                <a:ea typeface="Aptos" panose="020B0004020202020204" pitchFamily="34" charset="0"/>
                <a:cs typeface="Times New Roman (Hoofdtekst CS)"/>
              </a:rPr>
              <a:t>later</a:t>
            </a:r>
            <a:r>
              <a:rPr lang="nl-NL" sz="1800" kern="100" dirty="0">
                <a:effectLst/>
                <a:latin typeface="Century Gothic" panose="020B0502020202020204" pitchFamily="34" charset="0"/>
                <a:ea typeface="Aptos" panose="020B0004020202020204" pitchFamily="34" charset="0"/>
                <a:cs typeface="Times New Roman (Hoofdtekst CS)"/>
              </a:rPr>
              <a:t> in de oefening gedaan, </a:t>
            </a:r>
            <a:br>
              <a:rPr lang="nl-NL" sz="1800" kern="100" dirty="0">
                <a:effectLst/>
                <a:latin typeface="Century Gothic" panose="020B0502020202020204" pitchFamily="34" charset="0"/>
                <a:ea typeface="Aptos" panose="020B0004020202020204" pitchFamily="34" charset="0"/>
                <a:cs typeface="Times New Roman (Hoofdtekst CS)"/>
              </a:rPr>
            </a:br>
            <a:r>
              <a:rPr lang="nl-NL" sz="1800" kern="100" dirty="0">
                <a:effectLst/>
                <a:latin typeface="Century Gothic" panose="020B0502020202020204" pitchFamily="34" charset="0"/>
                <a:ea typeface="Aptos" panose="020B0004020202020204" pitchFamily="34" charset="0"/>
                <a:cs typeface="Times New Roman (Hoofdtekst CS)"/>
              </a:rPr>
              <a:t>krijgt deze wel SE 2 en aftrek van 0.3</a:t>
            </a:r>
          </a:p>
          <a:p>
            <a:pPr marL="627063" lvl="1" indent="-266700">
              <a:tabLst>
                <a:tab pos="627063" algn="l"/>
              </a:tabLst>
            </a:pPr>
            <a:r>
              <a:rPr lang="nl-NL" sz="1800" kern="100" dirty="0">
                <a:latin typeface="Century Gothic" panose="020B0502020202020204" pitchFamily="34" charset="0"/>
                <a:ea typeface="Aptos" panose="020B0004020202020204" pitchFamily="34" charset="0"/>
                <a:cs typeface="Times New Roman (Hoofdtekst CS)"/>
              </a:rPr>
              <a:t>Tussen de opsprong en de houdingen serie mag wel (een klein beetje) </a:t>
            </a:r>
            <a:br>
              <a:rPr lang="nl-NL" sz="1800" kern="100" dirty="0">
                <a:latin typeface="Century Gothic" panose="020B0502020202020204" pitchFamily="34" charset="0"/>
                <a:ea typeface="Aptos" panose="020B0004020202020204" pitchFamily="34" charset="0"/>
                <a:cs typeface="Times New Roman (Hoofdtekst CS)"/>
              </a:rPr>
            </a:br>
            <a:r>
              <a:rPr lang="nl-NL" sz="1800" kern="100" dirty="0">
                <a:latin typeface="Century Gothic" panose="020B0502020202020204" pitchFamily="34" charset="0"/>
                <a:ea typeface="Aptos" panose="020B0004020202020204" pitchFamily="34" charset="0"/>
                <a:cs typeface="Times New Roman (Hoofdtekst CS)"/>
              </a:rPr>
              <a:t>choreografie geturnd worden om op te staan.</a:t>
            </a:r>
            <a:endParaRPr lang="nl-NL" sz="1800" kern="100" dirty="0">
              <a:effectLst/>
              <a:latin typeface="Century Gothic" panose="020B0502020202020204" pitchFamily="34" charset="0"/>
              <a:ea typeface="Aptos" panose="020B0004020202020204" pitchFamily="34" charset="0"/>
              <a:cs typeface="Times New Roman (Hoofdtekst CS)"/>
            </a:endParaRPr>
          </a:p>
          <a:p>
            <a:pPr marL="342900" lvl="0" indent="-342900">
              <a:buFont typeface="Symbol" panose="05050102010706020507" pitchFamily="18" charset="2"/>
              <a:buChar char=""/>
            </a:pPr>
            <a:r>
              <a:rPr lang="nl-NL" sz="1800" kern="100" dirty="0">
                <a:ea typeface="Aptos" panose="020B0004020202020204" pitchFamily="34" charset="0"/>
                <a:cs typeface="Times New Roman (Hoofdtekst CS)"/>
              </a:rPr>
              <a:t>Voor het toekennen van SE 2 dienen alle </a:t>
            </a:r>
            <a:r>
              <a:rPr lang="nl-NL" sz="1800" b="1" u="sng" kern="100" dirty="0">
                <a:solidFill>
                  <a:schemeClr val="accent2">
                    <a:lumMod val="75000"/>
                  </a:schemeClr>
                </a:solidFill>
                <a:ea typeface="Aptos" panose="020B0004020202020204" pitchFamily="34" charset="0"/>
                <a:cs typeface="Times New Roman (Hoofdtekst CS)"/>
              </a:rPr>
              <a:t>vetgedrukte onderstreepte </a:t>
            </a:r>
            <a:r>
              <a:rPr lang="nl-NL" sz="1800" kern="100" dirty="0">
                <a:ea typeface="Aptos" panose="020B0004020202020204" pitchFamily="34" charset="0"/>
                <a:cs typeface="Times New Roman (Hoofdtekst CS)"/>
              </a:rPr>
              <a:t>houdingen </a:t>
            </a:r>
            <a:br>
              <a:rPr lang="nl-NL" sz="1800" kern="100" dirty="0">
                <a:ea typeface="Aptos" panose="020B0004020202020204" pitchFamily="34" charset="0"/>
                <a:cs typeface="Times New Roman (Hoofdtekst CS)"/>
              </a:rPr>
            </a:br>
            <a:r>
              <a:rPr lang="nl-NL" sz="1800" kern="100" dirty="0">
                <a:ea typeface="Aptos" panose="020B0004020202020204" pitchFamily="34" charset="0"/>
                <a:cs typeface="Times New Roman (Hoofdtekst CS)"/>
              </a:rPr>
              <a:t>geturnd te zijn</a:t>
            </a:r>
          </a:p>
          <a:p>
            <a:pPr marL="627063" lvl="0" indent="-266700">
              <a:spcAft>
                <a:spcPts val="1000"/>
              </a:spcAft>
              <a:buFont typeface="Wingdings" panose="05000000000000000000" pitchFamily="2" charset="2"/>
              <a:buChar char="Ø"/>
            </a:pPr>
            <a:r>
              <a:rPr lang="nl-NL" sz="1800" b="1" kern="100" dirty="0">
                <a:solidFill>
                  <a:schemeClr val="accent2">
                    <a:lumMod val="75000"/>
                  </a:schemeClr>
                </a:solidFill>
                <a:effectLst/>
                <a:latin typeface="Century Gothic" panose="020B0502020202020204" pitchFamily="34" charset="0"/>
                <a:ea typeface="Aptos" panose="020B0004020202020204" pitchFamily="34" charset="0"/>
                <a:cs typeface="Times New Roman (Hoofdtekst CS)"/>
              </a:rPr>
              <a:t>Niet</a:t>
            </a:r>
            <a:r>
              <a:rPr lang="nl-NL" sz="1800" kern="100" dirty="0">
                <a:solidFill>
                  <a:schemeClr val="accent2">
                    <a:lumMod val="75000"/>
                  </a:schemeClr>
                </a:solidFill>
                <a:effectLst/>
                <a:latin typeface="Century Gothic" panose="020B0502020202020204" pitchFamily="34" charset="0"/>
                <a:ea typeface="Aptos" panose="020B0004020202020204" pitchFamily="34" charset="0"/>
                <a:cs typeface="Times New Roman (Hoofdtekst CS)"/>
              </a:rPr>
              <a:t> </a:t>
            </a:r>
            <a:r>
              <a:rPr lang="nl-NL" sz="1800" kern="100" dirty="0">
                <a:effectLst/>
                <a:latin typeface="Century Gothic" panose="020B0502020202020204" pitchFamily="34" charset="0"/>
                <a:ea typeface="Aptos" panose="020B0004020202020204" pitchFamily="34" charset="0"/>
                <a:cs typeface="Times New Roman (Hoofdtekst CS)"/>
              </a:rPr>
              <a:t>de hele houdingenserie afkeuren als dun gedrukte tekst niet (volledig) geturnd wordt.</a:t>
            </a:r>
          </a:p>
          <a:p>
            <a:pPr marL="342900" lvl="0" indent="-342900">
              <a:buFont typeface="Symbol" panose="05050102010706020507" pitchFamily="18" charset="2"/>
              <a:buChar char=""/>
            </a:pPr>
            <a:r>
              <a:rPr lang="nl-NL" sz="1800" kern="100" dirty="0">
                <a:ea typeface="Aptos" panose="020B0004020202020204" pitchFamily="34" charset="0"/>
                <a:cs typeface="Times New Roman (Hoofdtekst CS)"/>
              </a:rPr>
              <a:t>Aftrekken voor de balk houdingen serie</a:t>
            </a:r>
            <a:br>
              <a:rPr lang="nl-NL" sz="1800" kern="100" dirty="0">
                <a:ea typeface="Aptos" panose="020B0004020202020204" pitchFamily="34" charset="0"/>
                <a:cs typeface="Times New Roman (Hoofdtekst CS)"/>
              </a:rPr>
            </a:br>
            <a:r>
              <a:rPr lang="nl-NL" sz="1800" kern="100" dirty="0">
                <a:ea typeface="Aptos" panose="020B0004020202020204" pitchFamily="34" charset="0"/>
                <a:cs typeface="Times New Roman (Hoofdtekst CS)"/>
              </a:rPr>
              <a:t>maximaal 1.50 technische aftrek voor de totale serie </a:t>
            </a:r>
            <a:r>
              <a:rPr lang="nl-NL" sz="1800" kern="100" dirty="0">
                <a:ea typeface="Aptos" panose="020B0004020202020204" pitchFamily="34" charset="0"/>
                <a:cs typeface="Times New Roman (Hoofdtekst CS)"/>
                <a:sym typeface="Wingdings" panose="05000000000000000000" pitchFamily="2" charset="2"/>
              </a:rPr>
              <a:t> </a:t>
            </a:r>
            <a:r>
              <a:rPr lang="nl-NL" sz="1800" kern="100" dirty="0">
                <a:solidFill>
                  <a:schemeClr val="accent2">
                    <a:lumMod val="75000"/>
                  </a:schemeClr>
                </a:solidFill>
                <a:ea typeface="Aptos" panose="020B0004020202020204" pitchFamily="34" charset="0"/>
                <a:cs typeface="Times New Roman (Hoofdtekst CS)"/>
                <a:sym typeface="Wingdings" panose="05000000000000000000" pitchFamily="2" charset="2"/>
              </a:rPr>
              <a:t>LET OP! </a:t>
            </a:r>
            <a:r>
              <a:rPr lang="nl-NL" sz="1800" kern="100" dirty="0">
                <a:ea typeface="Aptos" panose="020B0004020202020204" pitchFamily="34" charset="0"/>
                <a:cs typeface="Times New Roman (Hoofdtekst CS)"/>
                <a:sym typeface="Wingdings" panose="05000000000000000000" pitchFamily="2" charset="2"/>
              </a:rPr>
              <a:t>Serie 3 heeft niet alle punten die genoemd worden bij de aftrekken. </a:t>
            </a:r>
            <a:br>
              <a:rPr lang="nl-NL" sz="1800" kern="100" dirty="0">
                <a:ea typeface="Aptos" panose="020B0004020202020204" pitchFamily="34" charset="0"/>
                <a:cs typeface="Times New Roman (Hoofdtekst CS)"/>
                <a:sym typeface="Wingdings" panose="05000000000000000000" pitchFamily="2" charset="2"/>
              </a:rPr>
            </a:br>
            <a:br>
              <a:rPr lang="nl-NL" sz="1800" kern="100" dirty="0">
                <a:ea typeface="Aptos" panose="020B0004020202020204" pitchFamily="34" charset="0"/>
                <a:cs typeface="Times New Roman (Hoofdtekst CS)"/>
                <a:sym typeface="Wingdings" panose="05000000000000000000" pitchFamily="2" charset="2"/>
              </a:rPr>
            </a:br>
            <a:r>
              <a:rPr lang="nl-NL" sz="1800" kern="100" dirty="0">
                <a:solidFill>
                  <a:schemeClr val="accent2">
                    <a:lumMod val="75000"/>
                  </a:schemeClr>
                </a:solidFill>
                <a:ea typeface="Aptos" panose="020B0004020202020204" pitchFamily="34" charset="0"/>
                <a:cs typeface="Times New Roman (Hoofdtekst CS)"/>
                <a:sym typeface="Wingdings" panose="05000000000000000000" pitchFamily="2" charset="2"/>
              </a:rPr>
              <a:t>Je kunt dus niet aftrekken voor een </a:t>
            </a:r>
            <a:r>
              <a:rPr lang="nl-NL" sz="1800" kern="100" dirty="0" err="1">
                <a:solidFill>
                  <a:schemeClr val="accent2">
                    <a:lumMod val="75000"/>
                  </a:schemeClr>
                </a:solidFill>
                <a:ea typeface="Aptos" panose="020B0004020202020204" pitchFamily="34" charset="0"/>
                <a:cs typeface="Times New Roman (Hoofdtekst CS)"/>
                <a:sym typeface="Wingdings" panose="05000000000000000000" pitchFamily="2" charset="2"/>
              </a:rPr>
              <a:t>standspagaat</a:t>
            </a:r>
            <a:r>
              <a:rPr lang="nl-NL" sz="1800" kern="100" dirty="0">
                <a:solidFill>
                  <a:schemeClr val="accent2">
                    <a:lumMod val="75000"/>
                  </a:schemeClr>
                </a:solidFill>
                <a:ea typeface="Aptos" panose="020B0004020202020204" pitchFamily="34" charset="0"/>
                <a:cs typeface="Times New Roman (Hoofdtekst CS)"/>
                <a:sym typeface="Wingdings" panose="05000000000000000000" pitchFamily="2" charset="2"/>
              </a:rPr>
              <a:t> bij supplementen 5|6|7</a:t>
            </a:r>
            <a:endParaRPr lang="nl-NL" sz="1800" kern="100" dirty="0">
              <a:solidFill>
                <a:schemeClr val="accent2">
                  <a:lumMod val="75000"/>
                </a:schemeClr>
              </a:solidFill>
              <a:effectLst/>
              <a:ea typeface="Aptos" panose="020B0004020202020204" pitchFamily="34" charset="0"/>
              <a:cs typeface="Times New Roman (Hoofdtekst CS)"/>
            </a:endParaRPr>
          </a:p>
          <a:p>
            <a:pPr marL="342900" indent="-342900">
              <a:buFont typeface="Arial" panose="020B0604020202020204" pitchFamily="34" charset="0"/>
              <a:buChar char="•"/>
            </a:pPr>
            <a:endParaRPr lang="it-IT" sz="2400" b="1" dirty="0">
              <a:solidFill>
                <a:srgbClr val="FF0000"/>
              </a:solidFill>
              <a:cs typeface="Arial" panose="020B0604020202020204" pitchFamily="34" charset="0"/>
            </a:endParaRPr>
          </a:p>
          <a:p>
            <a:pPr marL="342900" indent="-342900">
              <a:buFont typeface="Arial" panose="020B0604020202020204" pitchFamily="34" charset="0"/>
              <a:buChar char="•"/>
            </a:pPr>
            <a:endParaRPr lang="it-IT" sz="2400" dirty="0">
              <a:solidFill>
                <a:schemeClr val="tx1"/>
              </a:solidFill>
              <a:cs typeface="Arial" panose="020B0604020202020204" pitchFamily="34" charset="0"/>
            </a:endParaRPr>
          </a:p>
          <a:p>
            <a:pPr marL="342900" indent="-342900">
              <a:buFont typeface="Arial" panose="020B0604020202020204" pitchFamily="34" charset="0"/>
              <a:buChar char="•"/>
            </a:pPr>
            <a:endParaRPr lang="it-IT" sz="2400" dirty="0">
              <a:solidFill>
                <a:schemeClr val="tx1"/>
              </a:solidFill>
              <a:cs typeface="Arial" panose="020B0604020202020204" pitchFamily="34" charset="0"/>
            </a:endParaRPr>
          </a:p>
          <a:p>
            <a:pPr marL="342900" indent="-342900">
              <a:buFont typeface="Arial" panose="020B0604020202020204" pitchFamily="34" charset="0"/>
              <a:buChar char="•"/>
            </a:pPr>
            <a:endParaRPr lang="it-IT" sz="2400" dirty="0"/>
          </a:p>
        </p:txBody>
      </p:sp>
      <p:sp>
        <p:nvSpPr>
          <p:cNvPr id="4" name="Titolo 1">
            <a:extLst>
              <a:ext uri="{FF2B5EF4-FFF2-40B4-BE49-F238E27FC236}">
                <a16:creationId xmlns:a16="http://schemas.microsoft.com/office/drawing/2014/main" id="{F1E68E09-4FEC-41C2-9BFE-58F8899C315B}"/>
              </a:ext>
            </a:extLst>
          </p:cNvPr>
          <p:cNvSpPr txBox="1">
            <a:spLocks/>
          </p:cNvSpPr>
          <p:nvPr/>
        </p:nvSpPr>
        <p:spPr>
          <a:xfrm>
            <a:off x="335360" y="548680"/>
            <a:ext cx="10515600"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Balk houdingen serie MB</a:t>
            </a:r>
          </a:p>
        </p:txBody>
      </p:sp>
    </p:spTree>
    <p:extLst>
      <p:ext uri="{BB962C8B-B14F-4D97-AF65-F5344CB8AC3E}">
        <p14:creationId xmlns:p14="http://schemas.microsoft.com/office/powerpoint/2010/main" val="343347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18472-0010-F93D-9AE0-56265212F463}"/>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A6C5658-925C-F4D0-4845-C6B32F94E126}"/>
              </a:ext>
            </a:extLst>
          </p:cNvPr>
          <p:cNvSpPr>
            <a:spLocks noGrp="1"/>
          </p:cNvSpPr>
          <p:nvPr>
            <p:ph sz="quarter" idx="10"/>
          </p:nvPr>
        </p:nvSpPr>
        <p:spPr>
          <a:xfrm>
            <a:off x="838200" y="1795991"/>
            <a:ext cx="10515600" cy="4386324"/>
          </a:xfrm>
        </p:spPr>
        <p:txBody>
          <a:bodyPr>
            <a:noAutofit/>
          </a:bodyPr>
          <a:lstStyle/>
          <a:p>
            <a:r>
              <a:rPr lang="nl-NL" sz="1800" b="1" dirty="0"/>
              <a:t>Voorbeeld serie 3 maat 1 tel 1 t/m 8:</a:t>
            </a:r>
          </a:p>
          <a:p>
            <a:endParaRPr lang="nl-NL" sz="1800" b="1" dirty="0"/>
          </a:p>
          <a:p>
            <a:pPr marL="342900" indent="-342900">
              <a:buFont typeface="Arial" panose="020B0604020202020204" pitchFamily="34" charset="0"/>
              <a:buChar char="•"/>
            </a:pPr>
            <a:r>
              <a:rPr lang="nl-NL" sz="1800" dirty="0">
                <a:highlight>
                  <a:srgbClr val="FFFF00"/>
                </a:highlight>
              </a:rPr>
              <a:t>2 stappen </a:t>
            </a:r>
            <a:r>
              <a:rPr lang="nl-NL" sz="1800" b="1" dirty="0"/>
              <a:t>voorwaarts in </a:t>
            </a:r>
            <a:r>
              <a:rPr lang="nl-NL" sz="1800" b="1" dirty="0" err="1"/>
              <a:t>releve</a:t>
            </a:r>
            <a:r>
              <a:rPr lang="nl-NL" sz="1800" b="1" dirty="0"/>
              <a:t>́ </a:t>
            </a:r>
            <a:r>
              <a:rPr lang="nl-NL" sz="1800" dirty="0"/>
              <a:t>(links-rechts); …….. 2 stappen voorwaarts </a:t>
            </a:r>
            <a:r>
              <a:rPr lang="nl-NL" sz="1800" dirty="0">
                <a:highlight>
                  <a:srgbClr val="FFFF00"/>
                </a:highlight>
              </a:rPr>
              <a:t>in </a:t>
            </a:r>
            <a:r>
              <a:rPr lang="nl-NL" sz="1800" dirty="0" err="1">
                <a:highlight>
                  <a:srgbClr val="FFFF00"/>
                </a:highlight>
              </a:rPr>
              <a:t>releve</a:t>
            </a:r>
            <a:r>
              <a:rPr lang="nl-NL" sz="1800" dirty="0">
                <a:highlight>
                  <a:srgbClr val="FFFF00"/>
                </a:highlight>
              </a:rPr>
              <a:t>́ </a:t>
            </a:r>
            <a:r>
              <a:rPr lang="nl-NL" sz="1800" dirty="0"/>
              <a:t>(links rechts); armen zijwaarts</a:t>
            </a:r>
            <a:br>
              <a:rPr lang="nl-NL" sz="1800" dirty="0"/>
            </a:br>
            <a:r>
              <a:rPr lang="nl-NL" sz="1800" dirty="0"/>
              <a:t>Stap voorwaarts op links in </a:t>
            </a:r>
            <a:r>
              <a:rPr lang="nl-NL" sz="1800" dirty="0" err="1"/>
              <a:t>releve</a:t>
            </a:r>
            <a:r>
              <a:rPr lang="nl-NL" sz="1800" dirty="0"/>
              <a:t>́, rechter been </a:t>
            </a:r>
            <a:r>
              <a:rPr lang="nl-NL" sz="1800" b="1" dirty="0"/>
              <a:t>passé parallel</a:t>
            </a:r>
            <a:br>
              <a:rPr lang="nl-NL" sz="1800" b="1" dirty="0"/>
            </a:br>
            <a:r>
              <a:rPr lang="nl-NL" sz="1800" dirty="0"/>
              <a:t>Stap voorwaarts op rechts in </a:t>
            </a:r>
            <a:r>
              <a:rPr lang="nl-NL" sz="1800" dirty="0" err="1"/>
              <a:t>releve</a:t>
            </a:r>
            <a:r>
              <a:rPr lang="nl-NL" sz="1800" dirty="0"/>
              <a:t>́, linker been </a:t>
            </a:r>
            <a:r>
              <a:rPr lang="nl-NL" sz="1800" b="1" dirty="0"/>
              <a:t>passé parallel </a:t>
            </a:r>
          </a:p>
          <a:p>
            <a:pPr marL="342900" indent="-342900">
              <a:buFont typeface="Arial" panose="020B0604020202020204" pitchFamily="34" charset="0"/>
              <a:buChar char="•"/>
            </a:pPr>
            <a:r>
              <a:rPr lang="nl-NL" sz="1800" dirty="0">
                <a:highlight>
                  <a:srgbClr val="FFFF00"/>
                </a:highlight>
              </a:rPr>
              <a:t>2 Stappen </a:t>
            </a:r>
            <a:r>
              <a:rPr lang="nl-NL" sz="1800" dirty="0"/>
              <a:t>staat dun gedrukt. Het gaat hier in het eerste stuk om de </a:t>
            </a:r>
            <a:r>
              <a:rPr lang="nl-NL" sz="1800" b="1" dirty="0"/>
              <a:t>voorwaarts in </a:t>
            </a:r>
            <a:r>
              <a:rPr lang="nl-NL" sz="1800" b="1" dirty="0" err="1"/>
              <a:t>releve</a:t>
            </a:r>
            <a:r>
              <a:rPr lang="nl-NL" sz="1800" b="1" dirty="0"/>
              <a:t>́ </a:t>
            </a:r>
            <a:endParaRPr lang="nl-NL" sz="1800" dirty="0"/>
          </a:p>
          <a:p>
            <a:pPr marL="342900" indent="-342900">
              <a:buFont typeface="Arial" panose="020B0604020202020204" pitchFamily="34" charset="0"/>
              <a:buChar char="•"/>
            </a:pPr>
            <a:r>
              <a:rPr lang="nl-NL" sz="1800" dirty="0">
                <a:solidFill>
                  <a:schemeClr val="tx1"/>
                </a:solidFill>
                <a:cs typeface="Arial" panose="020B0604020202020204" pitchFamily="34" charset="0"/>
              </a:rPr>
              <a:t>In het 2° deel staat </a:t>
            </a:r>
            <a:r>
              <a:rPr lang="nl-NL" sz="1800" dirty="0" err="1">
                <a:highlight>
                  <a:srgbClr val="FFFF00"/>
                </a:highlight>
              </a:rPr>
              <a:t>releve</a:t>
            </a:r>
            <a:r>
              <a:rPr lang="nl-NL" sz="1800" dirty="0">
                <a:highlight>
                  <a:srgbClr val="FFFF00"/>
                </a:highlight>
              </a:rPr>
              <a:t>́</a:t>
            </a:r>
            <a:r>
              <a:rPr lang="nl-NL" sz="1800" dirty="0"/>
              <a:t> dun gedrukt</a:t>
            </a:r>
            <a:endParaRPr lang="nl-NL" sz="1800" dirty="0">
              <a:solidFill>
                <a:schemeClr val="tx1"/>
              </a:solidFill>
              <a:cs typeface="Arial" panose="020B0604020202020204" pitchFamily="34" charset="0"/>
            </a:endParaRPr>
          </a:p>
          <a:p>
            <a:pPr marL="342900" indent="-342900">
              <a:buFont typeface="Arial" panose="020B0604020202020204" pitchFamily="34" charset="0"/>
              <a:buChar char="•"/>
            </a:pPr>
            <a:r>
              <a:rPr lang="nl-NL" sz="1800" dirty="0">
                <a:solidFill>
                  <a:schemeClr val="tx1"/>
                </a:solidFill>
                <a:cs typeface="Arial" panose="020B0604020202020204" pitchFamily="34" charset="0"/>
              </a:rPr>
              <a:t>In deze maten gaat het dus om die eerste </a:t>
            </a:r>
            <a:r>
              <a:rPr lang="nl-NL" sz="1800" dirty="0" err="1"/>
              <a:t>releve</a:t>
            </a:r>
            <a:r>
              <a:rPr lang="nl-NL" sz="1800" dirty="0"/>
              <a:t>́</a:t>
            </a:r>
            <a:r>
              <a:rPr lang="nl-NL" sz="1800" b="1" dirty="0"/>
              <a:t> </a:t>
            </a:r>
            <a:r>
              <a:rPr lang="nl-NL" sz="1800" dirty="0">
                <a:solidFill>
                  <a:schemeClr val="tx1"/>
                </a:solidFill>
                <a:cs typeface="Arial" panose="020B0604020202020204" pitchFamily="34" charset="0"/>
              </a:rPr>
              <a:t>en de pass</a:t>
            </a:r>
            <a:r>
              <a:rPr lang="nl-NL" sz="1800" dirty="0"/>
              <a:t>é</a:t>
            </a:r>
            <a:r>
              <a:rPr lang="nl-NL" sz="1800" b="1" dirty="0"/>
              <a:t> </a:t>
            </a:r>
            <a:r>
              <a:rPr lang="nl-NL" sz="1800" dirty="0">
                <a:solidFill>
                  <a:schemeClr val="tx1"/>
                </a:solidFill>
                <a:cs typeface="Arial" panose="020B0604020202020204" pitchFamily="34" charset="0"/>
              </a:rPr>
              <a:t>parallel</a:t>
            </a:r>
          </a:p>
        </p:txBody>
      </p:sp>
      <p:sp>
        <p:nvSpPr>
          <p:cNvPr id="4" name="Titolo 1">
            <a:extLst>
              <a:ext uri="{FF2B5EF4-FFF2-40B4-BE49-F238E27FC236}">
                <a16:creationId xmlns:a16="http://schemas.microsoft.com/office/drawing/2014/main" id="{C15446CC-F748-03CA-F9DD-BBAFF71E3065}"/>
              </a:ext>
            </a:extLst>
          </p:cNvPr>
          <p:cNvSpPr txBox="1">
            <a:spLocks/>
          </p:cNvSpPr>
          <p:nvPr/>
        </p:nvSpPr>
        <p:spPr>
          <a:xfrm>
            <a:off x="975360" y="343126"/>
            <a:ext cx="10515600"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Balk houdingen serie MB</a:t>
            </a:r>
          </a:p>
        </p:txBody>
      </p:sp>
    </p:spTree>
    <p:extLst>
      <p:ext uri="{BB962C8B-B14F-4D97-AF65-F5344CB8AC3E}">
        <p14:creationId xmlns:p14="http://schemas.microsoft.com/office/powerpoint/2010/main" val="2177486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BB374-AE9D-4B7F-B8FC-A21B1AD894CD}"/>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05A95B6-E72E-B08C-AF83-50842644E13D}"/>
              </a:ext>
            </a:extLst>
          </p:cNvPr>
          <p:cNvSpPr>
            <a:spLocks noGrp="1"/>
          </p:cNvSpPr>
          <p:nvPr>
            <p:ph sz="quarter" idx="10"/>
          </p:nvPr>
        </p:nvSpPr>
        <p:spPr>
          <a:xfrm>
            <a:off x="838200" y="1795991"/>
            <a:ext cx="10515600" cy="4386324"/>
          </a:xfrm>
        </p:spPr>
        <p:txBody>
          <a:bodyPr>
            <a:noAutofit/>
          </a:bodyPr>
          <a:lstStyle/>
          <a:p>
            <a:r>
              <a:rPr lang="nl-NL" sz="1800" b="1" dirty="0"/>
              <a:t>Voorbeeld serie 2 maat 6 tel 1 t/m 3:</a:t>
            </a:r>
          </a:p>
          <a:p>
            <a:endParaRPr lang="nl-NL" sz="1800" b="1" dirty="0"/>
          </a:p>
          <a:p>
            <a:pPr marL="285750" indent="-285750">
              <a:buFont typeface="Arial" panose="020B0604020202020204" pitchFamily="34" charset="0"/>
              <a:buChar char="•"/>
            </a:pPr>
            <a:r>
              <a:rPr lang="nl-NL" sz="1800" dirty="0">
                <a:highlight>
                  <a:srgbClr val="FFFF00"/>
                </a:highlight>
              </a:rPr>
              <a:t>3 stappen </a:t>
            </a:r>
            <a:r>
              <a:rPr lang="nl-NL" sz="1800" dirty="0"/>
              <a:t>voorwaarts </a:t>
            </a:r>
            <a:r>
              <a:rPr lang="nl-NL" sz="1800" b="1" dirty="0"/>
              <a:t>in hoge </a:t>
            </a:r>
            <a:r>
              <a:rPr lang="nl-NL" sz="1800" b="1" dirty="0" err="1"/>
              <a:t>releve</a:t>
            </a:r>
            <a:r>
              <a:rPr lang="nl-NL" sz="1800" b="1" dirty="0"/>
              <a:t>́ </a:t>
            </a:r>
            <a:r>
              <a:rPr lang="nl-NL" sz="1800" dirty="0"/>
              <a:t>met benen in </a:t>
            </a:r>
            <a:r>
              <a:rPr lang="nl-NL" sz="1800" dirty="0" err="1"/>
              <a:t>plie</a:t>
            </a:r>
            <a:r>
              <a:rPr lang="nl-NL" sz="1800" dirty="0"/>
              <a:t>́ (rechts-links-rechts); </a:t>
            </a:r>
          </a:p>
          <a:p>
            <a:pPr marL="285750" indent="-285750">
              <a:buFont typeface="Arial" panose="020B0604020202020204" pitchFamily="34" charset="0"/>
              <a:buChar char="•"/>
            </a:pPr>
            <a:r>
              <a:rPr lang="nl-NL" sz="1800" dirty="0"/>
              <a:t>3 stappen staat dun gedrukt. Het gaat hier  om de </a:t>
            </a:r>
            <a:r>
              <a:rPr lang="nl-NL" sz="1800" b="1" dirty="0"/>
              <a:t>hoge </a:t>
            </a:r>
            <a:r>
              <a:rPr lang="nl-NL" sz="1800" b="1" dirty="0" err="1"/>
              <a:t>releve</a:t>
            </a:r>
            <a:r>
              <a:rPr lang="nl-NL" sz="1800" b="1" dirty="0"/>
              <a:t>́</a:t>
            </a:r>
          </a:p>
          <a:p>
            <a:pPr marL="971550" lvl="1" indent="-285750"/>
            <a:r>
              <a:rPr lang="nl-NL" sz="1800" u="sng" dirty="0">
                <a:latin typeface="Century Gothic" panose="020B0502020202020204" pitchFamily="34" charset="0"/>
              </a:rPr>
              <a:t>Maar wat is hoog? </a:t>
            </a:r>
          </a:p>
          <a:p>
            <a:pPr marL="1428750" lvl="2" indent="-285750"/>
            <a:r>
              <a:rPr lang="nl-NL" sz="1800" dirty="0">
                <a:latin typeface="Century Gothic" panose="020B0502020202020204" pitchFamily="34" charset="0"/>
              </a:rPr>
              <a:t>Als je ziet dat de turnster moeite doet om op de tenen te lopen, geef je dit deel van de balkhoudingen serie. Ook al vind jij als jurylid dat het hoger kan. Eventueel met technische aftrek voor de hoogte.</a:t>
            </a:r>
          </a:p>
          <a:p>
            <a:pPr marL="1428750" lvl="2" indent="-285750"/>
            <a:r>
              <a:rPr lang="nl-NL" sz="1800" dirty="0">
                <a:latin typeface="Century Gothic" panose="020B0502020202020204" pitchFamily="34" charset="0"/>
              </a:rPr>
              <a:t>Doet de turnster geen moeite om op de tenen te lopen, geef je de serie niet.</a:t>
            </a:r>
          </a:p>
          <a:p>
            <a:pPr marL="1428750" lvl="2" indent="-285750"/>
            <a:r>
              <a:rPr lang="nl-NL" sz="1800" dirty="0">
                <a:latin typeface="Century Gothic" panose="020B0502020202020204" pitchFamily="34" charset="0"/>
              </a:rPr>
              <a:t>Ga niet de hele serie afkeuren als de turnster naar jouw idee te weinig hoog op de tenen loopt.</a:t>
            </a:r>
          </a:p>
          <a:p>
            <a:pPr marL="1428750" lvl="2" indent="-285750"/>
            <a:endParaRPr lang="nl-NL" sz="1400" dirty="0">
              <a:latin typeface="Century Gothic" panose="020B0502020202020204" pitchFamily="34" charset="0"/>
            </a:endParaRPr>
          </a:p>
        </p:txBody>
      </p:sp>
      <p:sp>
        <p:nvSpPr>
          <p:cNvPr id="4" name="Titolo 1">
            <a:extLst>
              <a:ext uri="{FF2B5EF4-FFF2-40B4-BE49-F238E27FC236}">
                <a16:creationId xmlns:a16="http://schemas.microsoft.com/office/drawing/2014/main" id="{EB28427B-E5DB-FAF7-9BD7-08E7858B8181}"/>
              </a:ext>
            </a:extLst>
          </p:cNvPr>
          <p:cNvSpPr txBox="1">
            <a:spLocks/>
          </p:cNvSpPr>
          <p:nvPr/>
        </p:nvSpPr>
        <p:spPr>
          <a:xfrm>
            <a:off x="975360" y="343126"/>
            <a:ext cx="10515600"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Balk houdingen serie MB</a:t>
            </a:r>
          </a:p>
        </p:txBody>
      </p:sp>
    </p:spTree>
    <p:extLst>
      <p:ext uri="{BB962C8B-B14F-4D97-AF65-F5344CB8AC3E}">
        <p14:creationId xmlns:p14="http://schemas.microsoft.com/office/powerpoint/2010/main" val="3235216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86E787-17CE-42BC-AD65-7B8DB3BB5845}"/>
              </a:ext>
            </a:extLst>
          </p:cNvPr>
          <p:cNvSpPr>
            <a:spLocks noGrp="1"/>
          </p:cNvSpPr>
          <p:nvPr>
            <p:ph sz="quarter" idx="10"/>
          </p:nvPr>
        </p:nvSpPr>
        <p:spPr>
          <a:xfrm>
            <a:off x="335360" y="1700808"/>
            <a:ext cx="10515600" cy="4386324"/>
          </a:xfrm>
        </p:spPr>
        <p:txBody>
          <a:bodyPr>
            <a:noAutofit/>
          </a:bodyPr>
          <a:lstStyle/>
          <a:p>
            <a:pPr marL="342900" lvl="0" indent="-342900">
              <a:buFont typeface="Symbol" panose="05050102010706020507" pitchFamily="18" charset="2"/>
              <a:buChar char=""/>
            </a:pPr>
            <a:r>
              <a:rPr lang="nl-NL" sz="1800" dirty="0">
                <a:effectLst/>
                <a:latin typeface="Century Gothic" panose="020B0502020202020204" pitchFamily="34" charset="0"/>
                <a:ea typeface="Aptos" panose="020B0004020202020204" pitchFamily="34" charset="0"/>
                <a:cs typeface="Times New Roman (Hoofdtekst CS)"/>
              </a:rPr>
              <a:t>Toekennen SE voor sprongen met beenspreiding </a:t>
            </a:r>
            <a:r>
              <a:rPr lang="nl-NL" sz="1800" dirty="0">
                <a:effectLst/>
                <a:latin typeface="Century Gothic" panose="020B0502020202020204" pitchFamily="34" charset="0"/>
                <a:ea typeface="Aptos" panose="020B0004020202020204" pitchFamily="34" charset="0"/>
                <a:cs typeface="Times New Roman (Hoofdtekst CS)"/>
                <a:sym typeface="Wingdings" panose="05000000000000000000" pitchFamily="2" charset="2"/>
              </a:rPr>
              <a:t></a:t>
            </a:r>
            <a:r>
              <a:rPr lang="nl-NL" sz="1800" dirty="0">
                <a:effectLst/>
                <a:latin typeface="Century Gothic" panose="020B0502020202020204" pitchFamily="34" charset="0"/>
                <a:ea typeface="Aptos" panose="020B0004020202020204" pitchFamily="34" charset="0"/>
                <a:cs typeface="Times New Roman (Hoofdtekst CS)"/>
              </a:rPr>
              <a:t> </a:t>
            </a:r>
            <a:br>
              <a:rPr lang="nl-NL" sz="1800" dirty="0">
                <a:effectLst/>
                <a:latin typeface="Century Gothic" panose="020B0502020202020204" pitchFamily="34" charset="0"/>
                <a:ea typeface="Aptos" panose="020B0004020202020204" pitchFamily="34" charset="0"/>
                <a:cs typeface="Times New Roman (Hoofdtekst CS)"/>
              </a:rPr>
            </a:br>
            <a:r>
              <a:rPr lang="nl-NL" sz="1800" dirty="0">
                <a:effectLst/>
                <a:latin typeface="Century Gothic" panose="020B0502020202020204" pitchFamily="34" charset="0"/>
                <a:ea typeface="Aptos" panose="020B0004020202020204" pitchFamily="34" charset="0"/>
                <a:cs typeface="Times New Roman (Hoofdtekst CS)"/>
              </a:rPr>
              <a:t>Ook als er een afwijking in de beenspreiding is kun je WEL de SE geven. </a:t>
            </a:r>
            <a:br>
              <a:rPr lang="nl-NL" sz="1800" dirty="0">
                <a:effectLst/>
                <a:latin typeface="Century Gothic" panose="020B0502020202020204" pitchFamily="34" charset="0"/>
                <a:ea typeface="Aptos" panose="020B0004020202020204" pitchFamily="34" charset="0"/>
                <a:cs typeface="Times New Roman (Hoofdtekst CS)"/>
              </a:rPr>
            </a:br>
            <a:br>
              <a:rPr lang="nl-NL" sz="1800" dirty="0">
                <a:effectLst/>
                <a:latin typeface="Century Gothic" panose="020B0502020202020204" pitchFamily="34" charset="0"/>
                <a:ea typeface="Aptos" panose="020B0004020202020204" pitchFamily="34" charset="0"/>
                <a:cs typeface="Times New Roman (Hoofdtekst CS)"/>
              </a:rPr>
            </a:br>
            <a:r>
              <a:rPr lang="nl-NL" sz="1800" dirty="0">
                <a:effectLst/>
                <a:latin typeface="Century Gothic" panose="020B0502020202020204" pitchFamily="34" charset="0"/>
                <a:ea typeface="Aptos" panose="020B0004020202020204" pitchFamily="34" charset="0"/>
                <a:cs typeface="Times New Roman (Hoofdtekst CS)"/>
              </a:rPr>
              <a:t>Er staat </a:t>
            </a:r>
            <a:r>
              <a:rPr lang="nl-NL" sz="1800" b="1" dirty="0">
                <a:solidFill>
                  <a:schemeClr val="accent2">
                    <a:lumMod val="75000"/>
                  </a:schemeClr>
                </a:solidFill>
                <a:effectLst/>
                <a:latin typeface="Century Gothic" panose="020B0502020202020204" pitchFamily="34" charset="0"/>
                <a:ea typeface="Aptos" panose="020B0004020202020204" pitchFamily="34" charset="0"/>
                <a:cs typeface="Times New Roman (Hoofdtekst CS)"/>
              </a:rPr>
              <a:t>niet minimaal </a:t>
            </a:r>
            <a:r>
              <a:rPr lang="nl-NL" sz="1800" dirty="0">
                <a:effectLst/>
                <a:latin typeface="Century Gothic" panose="020B0502020202020204" pitchFamily="34" charset="0"/>
                <a:ea typeface="Aptos" panose="020B0004020202020204" pitchFamily="34" charset="0"/>
                <a:cs typeface="Times New Roman (Hoofdtekst CS)"/>
              </a:rPr>
              <a:t>180</a:t>
            </a:r>
            <a:r>
              <a:rPr lang="nl-NL" sz="1800" dirty="0"/>
              <a:t>°</a:t>
            </a:r>
            <a:r>
              <a:rPr lang="nl-NL" sz="1800" dirty="0">
                <a:effectLst/>
                <a:latin typeface="Century Gothic" panose="020B0502020202020204" pitchFamily="34" charset="0"/>
                <a:ea typeface="Aptos" panose="020B0004020202020204" pitchFamily="34" charset="0"/>
                <a:cs typeface="Times New Roman (Hoofdtekst CS)"/>
              </a:rPr>
              <a:t> beenspreiding. </a:t>
            </a:r>
            <a:br>
              <a:rPr lang="nl-NL" sz="1800" dirty="0">
                <a:effectLst/>
                <a:latin typeface="Century Gothic" panose="020B0502020202020204" pitchFamily="34" charset="0"/>
                <a:ea typeface="Aptos" panose="020B0004020202020204" pitchFamily="34" charset="0"/>
                <a:cs typeface="Times New Roman (Hoofdtekst CS)"/>
              </a:rPr>
            </a:br>
            <a:endParaRPr lang="nl-NL" sz="1800" dirty="0">
              <a:effectLst/>
              <a:latin typeface="Century Gothic" panose="020B0502020202020204" pitchFamily="34" charset="0"/>
              <a:ea typeface="Aptos" panose="020B0004020202020204" pitchFamily="34" charset="0"/>
              <a:cs typeface="Times New Roman (Hoofdtekst CS)"/>
            </a:endParaRPr>
          </a:p>
          <a:p>
            <a:pPr marL="342900" lvl="0" indent="-342900">
              <a:buFont typeface="Symbol" panose="05050102010706020507" pitchFamily="18" charset="2"/>
              <a:buChar char=""/>
            </a:pPr>
            <a:r>
              <a:rPr lang="nl-NL" sz="1800" kern="100" dirty="0">
                <a:ea typeface="Aptos" panose="020B0004020202020204" pitchFamily="34" charset="0"/>
                <a:cs typeface="Times New Roman (Hoofdtekst CS)"/>
              </a:rPr>
              <a:t>Dat geldt niet alleen voor de hogere niveaus maar ook voor de lagere niveaus</a:t>
            </a:r>
            <a:br>
              <a:rPr lang="nl-NL" sz="1800" kern="100" dirty="0">
                <a:ea typeface="Aptos" panose="020B0004020202020204" pitchFamily="34" charset="0"/>
                <a:cs typeface="Times New Roman (Hoofdtekst CS)"/>
              </a:rPr>
            </a:br>
            <a:endParaRPr lang="nl-NL" sz="1800" kern="100" dirty="0">
              <a:effectLst/>
              <a:latin typeface="Century Gothic" panose="020B0502020202020204" pitchFamily="34" charset="0"/>
              <a:ea typeface="Aptos" panose="020B0004020202020204" pitchFamily="34" charset="0"/>
              <a:cs typeface="Times New Roman (Hoofdtekst CS)"/>
            </a:endParaRPr>
          </a:p>
          <a:p>
            <a:pPr marL="342900" lvl="0" indent="-342900">
              <a:buFont typeface="Symbol" panose="05050102010706020507" pitchFamily="18" charset="2"/>
              <a:buChar char=""/>
            </a:pPr>
            <a:r>
              <a:rPr lang="nl-NL" sz="1800" kern="100" dirty="0">
                <a:ea typeface="Aptos" panose="020B0004020202020204" pitchFamily="34" charset="0"/>
                <a:cs typeface="Times New Roman (Hoofdtekst CS)"/>
              </a:rPr>
              <a:t>Voor het toekennen van SE 1 mag de sprong met beenspreiding 45 graden afwijken:</a:t>
            </a:r>
          </a:p>
          <a:p>
            <a:pPr marL="627063" lvl="0" indent="-266700">
              <a:buFont typeface="Wingdings" panose="05000000000000000000" pitchFamily="2" charset="2"/>
              <a:buChar char="Ø"/>
            </a:pPr>
            <a:r>
              <a:rPr lang="nl-NL" sz="1800" kern="100" dirty="0">
                <a:ea typeface="Aptos" panose="020B0004020202020204" pitchFamily="34" charset="0"/>
                <a:cs typeface="Times New Roman (Hoofdtekst CS)"/>
              </a:rPr>
              <a:t>sprongen met 180</a:t>
            </a:r>
            <a:r>
              <a:rPr lang="nl-NL" sz="1800" dirty="0"/>
              <a:t>°</a:t>
            </a:r>
            <a:r>
              <a:rPr lang="nl-NL" sz="1800" kern="100" dirty="0">
                <a:ea typeface="Aptos" panose="020B0004020202020204" pitchFamily="34" charset="0"/>
                <a:cs typeface="Times New Roman (Hoofdtekst CS)"/>
              </a:rPr>
              <a:t> beenspreiding mogen geteld worden t/m 13</a:t>
            </a:r>
            <a:r>
              <a:rPr lang="nl-NL" sz="1800" dirty="0"/>
              <a:t>5°</a:t>
            </a:r>
            <a:endParaRPr lang="nl-NL" sz="1800" kern="100" dirty="0"/>
          </a:p>
          <a:p>
            <a:pPr marL="627063" lvl="0" indent="-266700">
              <a:buFont typeface="Wingdings" panose="05000000000000000000" pitchFamily="2" charset="2"/>
              <a:buChar char="Ø"/>
            </a:pPr>
            <a:r>
              <a:rPr lang="nl-NL" sz="1800" kern="100" dirty="0">
                <a:ea typeface="Aptos" panose="020B0004020202020204" pitchFamily="34" charset="0"/>
                <a:cs typeface="Times New Roman (Hoofdtekst CS)"/>
              </a:rPr>
              <a:t>sprongen met 13</a:t>
            </a:r>
            <a:r>
              <a:rPr lang="nl-NL" sz="1800" dirty="0"/>
              <a:t>5° </a:t>
            </a:r>
            <a:r>
              <a:rPr lang="nl-NL" sz="1800" kern="100" dirty="0">
                <a:ea typeface="Aptos" panose="020B0004020202020204" pitchFamily="34" charset="0"/>
                <a:cs typeface="Times New Roman (Hoofdtekst CS)"/>
              </a:rPr>
              <a:t>beenspreiding mogen geteld worden t/m 90</a:t>
            </a:r>
            <a:r>
              <a:rPr lang="nl-NL" sz="1800" dirty="0"/>
              <a:t>°</a:t>
            </a:r>
            <a:endParaRPr lang="it-IT" sz="2400" dirty="0">
              <a:solidFill>
                <a:schemeClr val="tx1"/>
              </a:solidFill>
              <a:cs typeface="Arial" panose="020B0604020202020204" pitchFamily="34" charset="0"/>
            </a:endParaRPr>
          </a:p>
        </p:txBody>
      </p:sp>
      <p:sp>
        <p:nvSpPr>
          <p:cNvPr id="4" name="Titolo 1">
            <a:extLst>
              <a:ext uri="{FF2B5EF4-FFF2-40B4-BE49-F238E27FC236}">
                <a16:creationId xmlns:a16="http://schemas.microsoft.com/office/drawing/2014/main" id="{F1E68E09-4FEC-41C2-9BFE-58F8899C315B}"/>
              </a:ext>
            </a:extLst>
          </p:cNvPr>
          <p:cNvSpPr txBox="1">
            <a:spLocks/>
          </p:cNvSpPr>
          <p:nvPr/>
        </p:nvSpPr>
        <p:spPr>
          <a:xfrm>
            <a:off x="335360" y="548680"/>
            <a:ext cx="10515600"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Balk - dansserie SE 1</a:t>
            </a:r>
          </a:p>
        </p:txBody>
      </p:sp>
    </p:spTree>
    <p:extLst>
      <p:ext uri="{BB962C8B-B14F-4D97-AF65-F5344CB8AC3E}">
        <p14:creationId xmlns:p14="http://schemas.microsoft.com/office/powerpoint/2010/main" val="162281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86E787-17CE-42BC-AD65-7B8DB3BB5845}"/>
              </a:ext>
            </a:extLst>
          </p:cNvPr>
          <p:cNvSpPr>
            <a:spLocks noGrp="1"/>
          </p:cNvSpPr>
          <p:nvPr>
            <p:ph sz="quarter" idx="10"/>
          </p:nvPr>
        </p:nvSpPr>
        <p:spPr>
          <a:xfrm>
            <a:off x="263352" y="1700808"/>
            <a:ext cx="11018440" cy="4481507"/>
          </a:xfrm>
        </p:spPr>
        <p:txBody>
          <a:bodyPr>
            <a:noAutofit/>
          </a:bodyPr>
          <a:lstStyle/>
          <a:p>
            <a:pPr marL="342900" lvl="0" indent="-342900">
              <a:buFont typeface="Symbol" panose="05050102010706020507" pitchFamily="18" charset="2"/>
              <a:buChar char=""/>
            </a:pPr>
            <a:r>
              <a:rPr lang="nl-NL" sz="1800" kern="100" dirty="0">
                <a:effectLst/>
                <a:latin typeface="Century Gothic" panose="020B0502020202020204" pitchFamily="34" charset="0"/>
                <a:ea typeface="Aptos" panose="020B0004020202020204" pitchFamily="34" charset="0"/>
                <a:cs typeface="Times New Roman (Hoofdtekst CS)"/>
              </a:rPr>
              <a:t>Telt onderstaande gymnastische serie voor SE 1 supplement C?</a:t>
            </a:r>
            <a:endParaRPr lang="it-IT" sz="2400" b="1" dirty="0">
              <a:solidFill>
                <a:srgbClr val="FF0000"/>
              </a:solidFill>
              <a:cs typeface="Arial" panose="020B0604020202020204" pitchFamily="34" charset="0"/>
            </a:endParaRPr>
          </a:p>
        </p:txBody>
      </p:sp>
      <p:sp>
        <p:nvSpPr>
          <p:cNvPr id="4" name="Titolo 1">
            <a:extLst>
              <a:ext uri="{FF2B5EF4-FFF2-40B4-BE49-F238E27FC236}">
                <a16:creationId xmlns:a16="http://schemas.microsoft.com/office/drawing/2014/main" id="{F1E68E09-4FEC-41C2-9BFE-58F8899C315B}"/>
              </a:ext>
            </a:extLst>
          </p:cNvPr>
          <p:cNvSpPr txBox="1">
            <a:spLocks/>
          </p:cNvSpPr>
          <p:nvPr/>
        </p:nvSpPr>
        <p:spPr>
          <a:xfrm>
            <a:off x="335360" y="533531"/>
            <a:ext cx="10515600"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a:cs typeface="Arial" panose="020B0604020202020204" pitchFamily="34" charset="0"/>
              </a:rPr>
              <a:t>Balk – dansserie SE 1</a:t>
            </a:r>
            <a:endParaRPr lang="it-IT" dirty="0">
              <a:cs typeface="Arial" panose="020B0604020202020204" pitchFamily="34" charset="0"/>
            </a:endParaRPr>
          </a:p>
        </p:txBody>
      </p:sp>
      <p:pic>
        <p:nvPicPr>
          <p:cNvPr id="2" name="c_170 (1080p)">
            <a:hlinkClick r:id="" action="ppaction://media"/>
            <a:extLst>
              <a:ext uri="{FF2B5EF4-FFF2-40B4-BE49-F238E27FC236}">
                <a16:creationId xmlns:a16="http://schemas.microsoft.com/office/drawing/2014/main" id="{93F9B9C8-3541-5D7C-4279-CB095541A4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5400" y="2204864"/>
            <a:ext cx="7655859" cy="4306421"/>
          </a:xfrm>
          <a:prstGeom prst="rect">
            <a:avLst/>
          </a:prstGeom>
        </p:spPr>
      </p:pic>
      <p:sp>
        <p:nvSpPr>
          <p:cNvPr id="6" name="Tekstvak 5">
            <a:extLst>
              <a:ext uri="{FF2B5EF4-FFF2-40B4-BE49-F238E27FC236}">
                <a16:creationId xmlns:a16="http://schemas.microsoft.com/office/drawing/2014/main" id="{32C0F684-CE7C-63BD-8C44-142F0ACDFD0F}"/>
              </a:ext>
            </a:extLst>
          </p:cNvPr>
          <p:cNvSpPr txBox="1"/>
          <p:nvPr/>
        </p:nvSpPr>
        <p:spPr>
          <a:xfrm>
            <a:off x="8976320" y="1700808"/>
            <a:ext cx="2736304" cy="3416320"/>
          </a:xfrm>
          <a:prstGeom prst="rect">
            <a:avLst/>
          </a:prstGeom>
          <a:noFill/>
        </p:spPr>
        <p:txBody>
          <a:bodyPr wrap="square" rtlCol="0">
            <a:spAutoFit/>
          </a:bodyPr>
          <a:lstStyle/>
          <a:p>
            <a:r>
              <a:rPr lang="nl-NL" dirty="0">
                <a:solidFill>
                  <a:srgbClr val="FF0000"/>
                </a:solidFill>
                <a:latin typeface="Century Gothic" panose="020B0502020202020204" pitchFamily="34" charset="0"/>
              </a:rPr>
              <a:t>Ja.</a:t>
            </a:r>
            <a:br>
              <a:rPr lang="nl-NL" dirty="0">
                <a:solidFill>
                  <a:srgbClr val="FF0000"/>
                </a:solidFill>
                <a:latin typeface="Century Gothic" panose="020B0502020202020204" pitchFamily="34" charset="0"/>
              </a:rPr>
            </a:br>
            <a:r>
              <a:rPr lang="nl-NL" dirty="0">
                <a:solidFill>
                  <a:srgbClr val="FF0000"/>
                </a:solidFill>
                <a:latin typeface="Century Gothic" panose="020B0502020202020204" pitchFamily="34" charset="0"/>
              </a:rPr>
              <a:t>Dit is een geldige dansserie. </a:t>
            </a:r>
            <a:br>
              <a:rPr lang="nl-NL" dirty="0">
                <a:solidFill>
                  <a:srgbClr val="FF0000"/>
                </a:solidFill>
                <a:latin typeface="Century Gothic" panose="020B0502020202020204" pitchFamily="34" charset="0"/>
              </a:rPr>
            </a:br>
            <a:br>
              <a:rPr lang="nl-NL" dirty="0">
                <a:solidFill>
                  <a:srgbClr val="FF0000"/>
                </a:solidFill>
                <a:latin typeface="Century Gothic" panose="020B0502020202020204" pitchFamily="34" charset="0"/>
              </a:rPr>
            </a:br>
            <a:r>
              <a:rPr lang="nl-NL" dirty="0">
                <a:solidFill>
                  <a:srgbClr val="FF0000"/>
                </a:solidFill>
                <a:latin typeface="Century Gothic" panose="020B0502020202020204" pitchFamily="34" charset="0"/>
              </a:rPr>
              <a:t>Sprong 1 is niet verbonden met sprong 2, maar sprong 2 wel met sprong 3. </a:t>
            </a:r>
            <a:br>
              <a:rPr lang="nl-NL" dirty="0">
                <a:solidFill>
                  <a:srgbClr val="FF0000"/>
                </a:solidFill>
                <a:latin typeface="Century Gothic" panose="020B0502020202020204" pitchFamily="34" charset="0"/>
              </a:rPr>
            </a:br>
            <a:br>
              <a:rPr lang="nl-NL" dirty="0">
                <a:solidFill>
                  <a:srgbClr val="FF0000"/>
                </a:solidFill>
                <a:latin typeface="Century Gothic" panose="020B0502020202020204" pitchFamily="34" charset="0"/>
              </a:rPr>
            </a:br>
            <a:r>
              <a:rPr lang="nl-NL" dirty="0">
                <a:solidFill>
                  <a:srgbClr val="FF0000"/>
                </a:solidFill>
                <a:latin typeface="Century Gothic" panose="020B0502020202020204" pitchFamily="34" charset="0"/>
              </a:rPr>
              <a:t>De sprongen hebben rond de 165 graden beenspreiding.</a:t>
            </a:r>
          </a:p>
        </p:txBody>
      </p:sp>
    </p:spTree>
    <p:extLst>
      <p:ext uri="{BB962C8B-B14F-4D97-AF65-F5344CB8AC3E}">
        <p14:creationId xmlns:p14="http://schemas.microsoft.com/office/powerpoint/2010/main" val="396986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86E787-17CE-42BC-AD65-7B8DB3BB5845}"/>
              </a:ext>
            </a:extLst>
          </p:cNvPr>
          <p:cNvSpPr>
            <a:spLocks noGrp="1"/>
          </p:cNvSpPr>
          <p:nvPr>
            <p:ph sz="quarter" idx="10"/>
          </p:nvPr>
        </p:nvSpPr>
        <p:spPr>
          <a:xfrm>
            <a:off x="315575" y="1700808"/>
            <a:ext cx="10515600" cy="4386324"/>
          </a:xfrm>
        </p:spPr>
        <p:txBody>
          <a:bodyPr>
            <a:noAutofit/>
          </a:bodyPr>
          <a:lstStyle/>
          <a:p>
            <a:pPr marL="342900" lvl="0" indent="-342900">
              <a:buFont typeface="Symbol" panose="05050102010706020507" pitchFamily="18" charset="2"/>
              <a:buChar char=""/>
            </a:pPr>
            <a:r>
              <a:rPr lang="nl-NL" sz="1800" kern="100" dirty="0">
                <a:effectLst/>
                <a:latin typeface="Century Gothic" panose="020B0502020202020204" pitchFamily="34" charset="0"/>
                <a:ea typeface="Aptos" panose="020B0004020202020204" pitchFamily="34" charset="0"/>
                <a:cs typeface="Times New Roman (Hoofdtekst CS)"/>
              </a:rPr>
              <a:t>Telt onderstaande gymnastische serie voor SE 1 supplement E?</a:t>
            </a:r>
            <a:br>
              <a:rPr lang="nl-NL" sz="1800" kern="100" dirty="0">
                <a:effectLst/>
                <a:latin typeface="Century Gothic" panose="020B0502020202020204" pitchFamily="34" charset="0"/>
                <a:ea typeface="Aptos" panose="020B0004020202020204" pitchFamily="34" charset="0"/>
                <a:cs typeface="Times New Roman (Hoofdtekst CS)"/>
              </a:rPr>
            </a:br>
            <a:endParaRPr lang="it-IT" sz="2400" b="1" dirty="0">
              <a:solidFill>
                <a:srgbClr val="FF0000"/>
              </a:solidFill>
              <a:cs typeface="Arial" panose="020B0604020202020204" pitchFamily="34" charset="0"/>
            </a:endParaRPr>
          </a:p>
          <a:p>
            <a:pPr marL="342900" indent="-342900">
              <a:buFont typeface="Arial" panose="020B0604020202020204" pitchFamily="34" charset="0"/>
              <a:buChar char="•"/>
            </a:pPr>
            <a:endParaRPr lang="it-IT" sz="2400" dirty="0">
              <a:solidFill>
                <a:schemeClr val="tx1"/>
              </a:solidFill>
              <a:cs typeface="Arial" panose="020B0604020202020204" pitchFamily="34" charset="0"/>
            </a:endParaRPr>
          </a:p>
          <a:p>
            <a:pPr marL="342900" indent="-342900">
              <a:buFont typeface="Arial" panose="020B0604020202020204" pitchFamily="34" charset="0"/>
              <a:buChar char="•"/>
            </a:pPr>
            <a:endParaRPr lang="it-IT" sz="2400" dirty="0">
              <a:solidFill>
                <a:schemeClr val="tx1"/>
              </a:solidFill>
              <a:cs typeface="Arial" panose="020B0604020202020204" pitchFamily="34" charset="0"/>
            </a:endParaRPr>
          </a:p>
          <a:p>
            <a:pPr marL="342900" indent="-342900">
              <a:buFont typeface="Arial" panose="020B0604020202020204" pitchFamily="34" charset="0"/>
              <a:buChar char="•"/>
            </a:pPr>
            <a:endParaRPr lang="it-IT" sz="2400" dirty="0"/>
          </a:p>
        </p:txBody>
      </p:sp>
      <p:sp>
        <p:nvSpPr>
          <p:cNvPr id="4" name="Titolo 1">
            <a:extLst>
              <a:ext uri="{FF2B5EF4-FFF2-40B4-BE49-F238E27FC236}">
                <a16:creationId xmlns:a16="http://schemas.microsoft.com/office/drawing/2014/main" id="{F1E68E09-4FEC-41C2-9BFE-58F8899C315B}"/>
              </a:ext>
            </a:extLst>
          </p:cNvPr>
          <p:cNvSpPr txBox="1">
            <a:spLocks/>
          </p:cNvSpPr>
          <p:nvPr/>
        </p:nvSpPr>
        <p:spPr>
          <a:xfrm>
            <a:off x="335360" y="571145"/>
            <a:ext cx="10515600"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Balk - dansserie SE 1</a:t>
            </a:r>
          </a:p>
        </p:txBody>
      </p:sp>
      <p:pic>
        <p:nvPicPr>
          <p:cNvPr id="5" name="c_204 (1080p)">
            <a:hlinkClick r:id="" action="ppaction://media"/>
            <a:extLst>
              <a:ext uri="{FF2B5EF4-FFF2-40B4-BE49-F238E27FC236}">
                <a16:creationId xmlns:a16="http://schemas.microsoft.com/office/drawing/2014/main" id="{5232A27E-F8EC-6800-0B6D-648AC52151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0584" y="2204864"/>
            <a:ext cx="7207624" cy="4054289"/>
          </a:xfrm>
          <a:prstGeom prst="rect">
            <a:avLst/>
          </a:prstGeom>
        </p:spPr>
      </p:pic>
      <p:sp>
        <p:nvSpPr>
          <p:cNvPr id="2" name="Tekstvak 1">
            <a:extLst>
              <a:ext uri="{FF2B5EF4-FFF2-40B4-BE49-F238E27FC236}">
                <a16:creationId xmlns:a16="http://schemas.microsoft.com/office/drawing/2014/main" id="{693AC448-0FD7-8AF0-E1CF-34460C05C08A}"/>
              </a:ext>
            </a:extLst>
          </p:cNvPr>
          <p:cNvSpPr txBox="1"/>
          <p:nvPr/>
        </p:nvSpPr>
        <p:spPr>
          <a:xfrm>
            <a:off x="8976320" y="1700808"/>
            <a:ext cx="2298328" cy="3416320"/>
          </a:xfrm>
          <a:prstGeom prst="rect">
            <a:avLst/>
          </a:prstGeom>
          <a:noFill/>
        </p:spPr>
        <p:txBody>
          <a:bodyPr wrap="square" rtlCol="0">
            <a:spAutoFit/>
          </a:bodyPr>
          <a:lstStyle/>
          <a:p>
            <a:r>
              <a:rPr lang="nl-NL" dirty="0">
                <a:solidFill>
                  <a:srgbClr val="FF0000"/>
                </a:solidFill>
                <a:latin typeface="Century Gothic" panose="020B0502020202020204" pitchFamily="34" charset="0"/>
              </a:rPr>
              <a:t>Ja. </a:t>
            </a:r>
            <a:br>
              <a:rPr lang="nl-NL" dirty="0">
                <a:solidFill>
                  <a:srgbClr val="FF0000"/>
                </a:solidFill>
                <a:latin typeface="Century Gothic" panose="020B0502020202020204" pitchFamily="34" charset="0"/>
              </a:rPr>
            </a:br>
            <a:r>
              <a:rPr lang="nl-NL" dirty="0">
                <a:solidFill>
                  <a:srgbClr val="FF0000"/>
                </a:solidFill>
                <a:latin typeface="Century Gothic" panose="020B0502020202020204" pitchFamily="34" charset="0"/>
              </a:rPr>
              <a:t>Dit is een geldige dansserie. </a:t>
            </a:r>
            <a:br>
              <a:rPr lang="nl-NL" dirty="0">
                <a:solidFill>
                  <a:srgbClr val="FF0000"/>
                </a:solidFill>
                <a:latin typeface="Century Gothic" panose="020B0502020202020204" pitchFamily="34" charset="0"/>
              </a:rPr>
            </a:br>
            <a:br>
              <a:rPr lang="nl-NL" dirty="0">
                <a:solidFill>
                  <a:srgbClr val="FF0000"/>
                </a:solidFill>
                <a:latin typeface="Century Gothic" panose="020B0502020202020204" pitchFamily="34" charset="0"/>
              </a:rPr>
            </a:br>
            <a:r>
              <a:rPr lang="nl-NL" dirty="0">
                <a:solidFill>
                  <a:srgbClr val="FF0000"/>
                </a:solidFill>
                <a:latin typeface="Century Gothic" panose="020B0502020202020204" pitchFamily="34" charset="0"/>
              </a:rPr>
              <a:t>De sprongen hebben rond de 160-170 graden beenspreiding. </a:t>
            </a:r>
            <a:br>
              <a:rPr lang="nl-NL" dirty="0">
                <a:solidFill>
                  <a:srgbClr val="FF0000"/>
                </a:solidFill>
                <a:latin typeface="Century Gothic" panose="020B0502020202020204" pitchFamily="34" charset="0"/>
              </a:rPr>
            </a:br>
            <a:br>
              <a:rPr lang="nl-NL" dirty="0">
                <a:solidFill>
                  <a:srgbClr val="FF0000"/>
                </a:solidFill>
                <a:latin typeface="Century Gothic" panose="020B0502020202020204" pitchFamily="34" charset="0"/>
              </a:rPr>
            </a:br>
            <a:r>
              <a:rPr lang="nl-NL" dirty="0">
                <a:solidFill>
                  <a:srgbClr val="FF0000"/>
                </a:solidFill>
                <a:latin typeface="Century Gothic" panose="020B0502020202020204" pitchFamily="34" charset="0"/>
              </a:rPr>
              <a:t>Dus ook goed voor de supplementen A, B en C</a:t>
            </a:r>
          </a:p>
        </p:txBody>
      </p:sp>
    </p:spTree>
    <p:extLst>
      <p:ext uri="{BB962C8B-B14F-4D97-AF65-F5344CB8AC3E}">
        <p14:creationId xmlns:p14="http://schemas.microsoft.com/office/powerpoint/2010/main" val="284134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5889CD7-A2D1-A3E6-587D-8A065B0EF19F}"/>
              </a:ext>
            </a:extLst>
          </p:cNvPr>
          <p:cNvSpPr>
            <a:spLocks noGrp="1"/>
          </p:cNvSpPr>
          <p:nvPr>
            <p:ph sz="quarter" idx="10"/>
          </p:nvPr>
        </p:nvSpPr>
        <p:spPr>
          <a:xfrm>
            <a:off x="323959" y="1772816"/>
            <a:ext cx="10515600" cy="4864922"/>
          </a:xfrm>
        </p:spPr>
        <p:txBody>
          <a:bodyPr/>
          <a:lstStyle/>
          <a:p>
            <a:r>
              <a:rPr lang="nl-NL" sz="1800" dirty="0"/>
              <a:t>De </a:t>
            </a:r>
            <a:r>
              <a:rPr lang="nl-NL" sz="1800" dirty="0" err="1"/>
              <a:t>fouetédraai</a:t>
            </a:r>
            <a:r>
              <a:rPr lang="nl-NL" sz="1800" dirty="0"/>
              <a:t> mag zowel voorwaarts als achterwaarts gemaakt worden.</a:t>
            </a:r>
          </a:p>
          <a:p>
            <a:pPr marL="285750" indent="-285750">
              <a:buFont typeface="Arial" panose="020B0604020202020204" pitchFamily="34" charset="0"/>
              <a:buChar char="•"/>
            </a:pPr>
            <a:r>
              <a:rPr lang="nl-NL" sz="1800" dirty="0"/>
              <a:t>de draai moet op de  tenen gemaakt worden</a:t>
            </a:r>
          </a:p>
          <a:p>
            <a:pPr marL="285750" indent="-285750">
              <a:buFont typeface="Arial" panose="020B0604020202020204" pitchFamily="34" charset="0"/>
              <a:buChar char="•"/>
            </a:pPr>
            <a:r>
              <a:rPr lang="nl-NL" sz="1800" dirty="0"/>
              <a:t>het zwaaibeen voorafgaand aan de draai is vanaf 45° geheven</a:t>
            </a:r>
          </a:p>
          <a:p>
            <a:pPr marL="285750" indent="-285750">
              <a:buFont typeface="Arial" panose="020B0604020202020204" pitchFamily="34" charset="0"/>
              <a:buChar char="•"/>
            </a:pPr>
            <a:r>
              <a:rPr lang="nl-NL" sz="1800" dirty="0"/>
              <a:t>het zwaaibeen is na de draai ook minimaal 45° geheven</a:t>
            </a:r>
          </a:p>
          <a:p>
            <a:pPr marL="285750" indent="-285750">
              <a:buFont typeface="Arial" panose="020B0604020202020204" pitchFamily="34" charset="0"/>
              <a:buChar char="•"/>
            </a:pPr>
            <a:r>
              <a:rPr lang="nl-NL" sz="1800" dirty="0"/>
              <a:t>de pirouette is een halve draai, dat houdt in dat deze 180° graden gedraaid moet zijn</a:t>
            </a:r>
          </a:p>
          <a:p>
            <a:br>
              <a:rPr lang="nl-NL" sz="1800" dirty="0"/>
            </a:br>
            <a:r>
              <a:rPr lang="nl-NL" sz="1800" dirty="0"/>
              <a:t>Mag het zwaaibeen afwijken?</a:t>
            </a:r>
          </a:p>
          <a:p>
            <a:r>
              <a:rPr lang="nl-NL" sz="1800" b="1" dirty="0">
                <a:solidFill>
                  <a:srgbClr val="00B050"/>
                </a:solidFill>
              </a:rPr>
              <a:t>Ja. Dat mag, echter moet er nog wel </a:t>
            </a:r>
            <a:r>
              <a:rPr lang="nl-NL" sz="1800" b="1" dirty="0" err="1">
                <a:solidFill>
                  <a:srgbClr val="00B050"/>
                </a:solidFill>
              </a:rPr>
              <a:t>opgezwaaid</a:t>
            </a:r>
            <a:r>
              <a:rPr lang="nl-NL" sz="1800" b="1" dirty="0">
                <a:solidFill>
                  <a:srgbClr val="00B050"/>
                </a:solidFill>
              </a:rPr>
              <a:t> zijn vóór de draai en geheven zijn </a:t>
            </a:r>
            <a:br>
              <a:rPr lang="nl-NL" sz="1800" b="1" dirty="0">
                <a:solidFill>
                  <a:srgbClr val="00B050"/>
                </a:solidFill>
              </a:rPr>
            </a:br>
            <a:r>
              <a:rPr lang="nl-NL" sz="1800" b="1" dirty="0">
                <a:solidFill>
                  <a:srgbClr val="00B050"/>
                </a:solidFill>
              </a:rPr>
              <a:t>ná de draai. </a:t>
            </a:r>
          </a:p>
          <a:p>
            <a:r>
              <a:rPr lang="nl-NL" sz="1800" dirty="0"/>
              <a:t>Mag de halve draai afwijken?</a:t>
            </a:r>
          </a:p>
          <a:p>
            <a:r>
              <a:rPr lang="nl-NL" sz="1800" b="1" dirty="0">
                <a:solidFill>
                  <a:schemeClr val="accent2">
                    <a:lumMod val="75000"/>
                  </a:schemeClr>
                </a:solidFill>
              </a:rPr>
              <a:t>Nee. Dat mag niet. Pirouettes moeten altijd volledig gedraaid zijn. </a:t>
            </a:r>
            <a:br>
              <a:rPr lang="nl-NL" sz="1800" b="1" dirty="0">
                <a:solidFill>
                  <a:schemeClr val="accent2">
                    <a:lumMod val="75000"/>
                  </a:schemeClr>
                </a:solidFill>
              </a:rPr>
            </a:br>
            <a:r>
              <a:rPr lang="nl-NL" sz="1800" b="1" dirty="0">
                <a:solidFill>
                  <a:schemeClr val="accent2">
                    <a:lumMod val="75000"/>
                  </a:schemeClr>
                </a:solidFill>
              </a:rPr>
              <a:t>Je kijkt daarbij naar de heupen en de schouders</a:t>
            </a:r>
          </a:p>
          <a:p>
            <a:endParaRPr lang="nl-NL" sz="1800" dirty="0"/>
          </a:p>
          <a:p>
            <a:endParaRPr lang="nl-NL" sz="1800" dirty="0"/>
          </a:p>
        </p:txBody>
      </p:sp>
      <p:sp>
        <p:nvSpPr>
          <p:cNvPr id="4" name="Titolo 1">
            <a:extLst>
              <a:ext uri="{FF2B5EF4-FFF2-40B4-BE49-F238E27FC236}">
                <a16:creationId xmlns:a16="http://schemas.microsoft.com/office/drawing/2014/main" id="{41E0F10F-0751-9F90-E9D1-AE852B1893A0}"/>
              </a:ext>
            </a:extLst>
          </p:cNvPr>
          <p:cNvSpPr txBox="1">
            <a:spLocks noGrp="1"/>
          </p:cNvSpPr>
          <p:nvPr>
            <p:ph type="title"/>
          </p:nvPr>
        </p:nvSpPr>
        <p:spPr>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Balk Fouetédraai</a:t>
            </a:r>
          </a:p>
        </p:txBody>
      </p:sp>
    </p:spTree>
    <p:extLst>
      <p:ext uri="{BB962C8B-B14F-4D97-AF65-F5344CB8AC3E}">
        <p14:creationId xmlns:p14="http://schemas.microsoft.com/office/powerpoint/2010/main" val="238430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arn(inVertical)">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 calcmode="lin" valueType="num">
                                      <p:cBhvr additive="base">
                                        <p:cTn id="1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barn(inVertical)">
                                      <p:cBhvr>
                                        <p:cTn id="18" dur="500"/>
                                        <p:tgtEl>
                                          <p:spTgt spid="3">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673305F1-6DC2-7493-EB1A-8F3DABFE1471}"/>
              </a:ext>
            </a:extLst>
          </p:cNvPr>
          <p:cNvSpPr txBox="1">
            <a:spLocks/>
          </p:cNvSpPr>
          <p:nvPr/>
        </p:nvSpPr>
        <p:spPr>
          <a:xfrm>
            <a:off x="335360" y="548680"/>
            <a:ext cx="10515600" cy="701731"/>
          </a:xfrm>
          <a:prstGeom prst="rect">
            <a:avLst/>
          </a:prstGeom>
          <a:ln w="38100">
            <a:solidFill>
              <a:srgbClr val="FF9933"/>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Algemeen sectie 2 en toestelbepalingen</a:t>
            </a:r>
          </a:p>
        </p:txBody>
      </p:sp>
      <p:sp>
        <p:nvSpPr>
          <p:cNvPr id="5" name="Segnaposto contenuto 2">
            <a:extLst>
              <a:ext uri="{FF2B5EF4-FFF2-40B4-BE49-F238E27FC236}">
                <a16:creationId xmlns:a16="http://schemas.microsoft.com/office/drawing/2014/main" id="{96F7D5EB-0B29-4D23-8390-2C832F3A5DD4}"/>
              </a:ext>
            </a:extLst>
          </p:cNvPr>
          <p:cNvSpPr txBox="1">
            <a:spLocks/>
          </p:cNvSpPr>
          <p:nvPr/>
        </p:nvSpPr>
        <p:spPr>
          <a:xfrm>
            <a:off x="335360" y="1628800"/>
            <a:ext cx="11020425" cy="4426853"/>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35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NL" sz="2400" b="1" dirty="0">
                <a:cs typeface="Arial" panose="020B0604020202020204" pitchFamily="34" charset="0"/>
              </a:rPr>
              <a:t>Het dragen van compressie kousen is niet toegestaan</a:t>
            </a:r>
          </a:p>
          <a:p>
            <a:pPr marL="342900" indent="-342900">
              <a:lnSpc>
                <a:spcPct val="100000"/>
              </a:lnSpc>
              <a:spcAft>
                <a:spcPts val="1000"/>
              </a:spcAft>
              <a:buFont typeface="Arial" panose="020B0604020202020204" pitchFamily="34" charset="0"/>
              <a:buChar char="•"/>
            </a:pPr>
            <a:r>
              <a:rPr lang="nl-NL" sz="2400" dirty="0">
                <a:latin typeface="Century Gothic" panose="020B0502020202020204" pitchFamily="34" charset="0"/>
                <a:cs typeface="Arial" panose="020B0604020202020204" pitchFamily="34" charset="0"/>
              </a:rPr>
              <a:t>Indien de turnster de compressiekousen volledig afgedekt zijn met tape of bandages (</a:t>
            </a:r>
            <a:r>
              <a:rPr lang="nl-NL" sz="2400" dirty="0" err="1">
                <a:latin typeface="Century Gothic" panose="020B0502020202020204" pitchFamily="34" charset="0"/>
                <a:cs typeface="Arial" panose="020B0604020202020204" pitchFamily="34" charset="0"/>
              </a:rPr>
              <a:t>huidskleurig</a:t>
            </a:r>
            <a:r>
              <a:rPr lang="nl-NL" sz="2400" dirty="0">
                <a:latin typeface="Century Gothic" panose="020B0502020202020204" pitchFamily="34" charset="0"/>
                <a:cs typeface="Arial" panose="020B0604020202020204" pitchFamily="34" charset="0"/>
              </a:rPr>
              <a:t>), volgt geen aftrek. (Besluit LTC turnen gedurende seizoen 23-24, opgenomen in de helpdesk)</a:t>
            </a:r>
          </a:p>
          <a:p>
            <a:pPr>
              <a:lnSpc>
                <a:spcPct val="100000"/>
              </a:lnSpc>
            </a:pPr>
            <a:r>
              <a:rPr lang="nl-NL" sz="2400" b="1" dirty="0"/>
              <a:t>Sieraden</a:t>
            </a:r>
          </a:p>
          <a:p>
            <a:pPr marL="342900" indent="-342900">
              <a:lnSpc>
                <a:spcPct val="100000"/>
              </a:lnSpc>
              <a:buFont typeface="Arial" panose="020B0604020202020204" pitchFamily="34" charset="0"/>
              <a:buChar char="•"/>
            </a:pPr>
            <a:r>
              <a:rPr lang="nl-NL" sz="2400" dirty="0"/>
              <a:t>In de helpdesk staat: “Kleine </a:t>
            </a:r>
            <a:r>
              <a:rPr lang="nl-NL" sz="2400" dirty="0" err="1"/>
              <a:t>oorstekers</a:t>
            </a:r>
            <a:r>
              <a:rPr lang="nl-NL" sz="2400" dirty="0"/>
              <a:t> en oorbellen, die de veiligheid van de turnster niet in gevaar brengen, zijn wel toegestaan”</a:t>
            </a:r>
          </a:p>
          <a:p>
            <a:pPr marL="342900" indent="-342900">
              <a:lnSpc>
                <a:spcPct val="100000"/>
              </a:lnSpc>
              <a:buFont typeface="Arial" panose="020B0604020202020204" pitchFamily="34" charset="0"/>
              <a:buChar char="•"/>
            </a:pPr>
            <a:r>
              <a:rPr lang="nl-NL" sz="2400" dirty="0">
                <a:latin typeface="Century Gothic" panose="020B0502020202020204" pitchFamily="34" charset="0"/>
              </a:rPr>
              <a:t>Dit houdt in dat hele kleine ringetjes wel zijn toegestaan. </a:t>
            </a:r>
            <a:br>
              <a:rPr lang="nl-NL" sz="2400" dirty="0">
                <a:latin typeface="Century Gothic" panose="020B0502020202020204" pitchFamily="34" charset="0"/>
              </a:rPr>
            </a:br>
            <a:r>
              <a:rPr lang="nl-NL" sz="2400" dirty="0">
                <a:latin typeface="Century Gothic" panose="020B0502020202020204" pitchFamily="34" charset="0"/>
                <a:cs typeface="Arial" panose="020B0604020202020204" pitchFamily="34" charset="0"/>
              </a:rPr>
              <a:t>(Besluit LTC turnen gedurende seizoen 23-24, opgenomen in de helpdesk)</a:t>
            </a:r>
            <a:endParaRPr lang="nl-NL" dirty="0">
              <a:latin typeface="Century Gothic" panose="020B0502020202020204" pitchFamily="34" charset="0"/>
            </a:endParaRPr>
          </a:p>
        </p:txBody>
      </p:sp>
    </p:spTree>
    <p:extLst>
      <p:ext uri="{BB962C8B-B14F-4D97-AF65-F5344CB8AC3E}">
        <p14:creationId xmlns:p14="http://schemas.microsoft.com/office/powerpoint/2010/main" val="1783483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ECB2EC4-4173-2ADE-E5B9-CE42CDEF4C17}"/>
              </a:ext>
            </a:extLst>
          </p:cNvPr>
          <p:cNvSpPr>
            <a:spLocks noGrp="1"/>
          </p:cNvSpPr>
          <p:nvPr>
            <p:ph sz="quarter" idx="10"/>
          </p:nvPr>
        </p:nvSpPr>
        <p:spPr>
          <a:xfrm>
            <a:off x="335360" y="1700808"/>
            <a:ext cx="10515600" cy="3988784"/>
          </a:xfrm>
        </p:spPr>
        <p:txBody>
          <a:bodyPr/>
          <a:lstStyle/>
          <a:p>
            <a:r>
              <a:rPr lang="nl-NL" sz="1800" b="1" dirty="0">
                <a:effectLst/>
              </a:rPr>
              <a:t>Artikel 12.7</a:t>
            </a:r>
            <a:endParaRPr lang="nl-NL" sz="1800" b="1" dirty="0"/>
          </a:p>
          <a:p>
            <a:pPr marL="285750" indent="-285750">
              <a:spcAft>
                <a:spcPts val="1000"/>
              </a:spcAft>
              <a:buFont typeface="Arial" panose="020B0604020202020204" pitchFamily="34" charset="0"/>
              <a:buChar char="•"/>
            </a:pPr>
            <a:r>
              <a:rPr lang="nl-NL" sz="1800" dirty="0">
                <a:effectLst/>
              </a:rPr>
              <a:t>Een handstand moet om een A als moeilijkheidswaarde te krijgen minimaal 2 seconden aangehouden worden. </a:t>
            </a:r>
          </a:p>
          <a:p>
            <a:pPr marL="285750" indent="-285750">
              <a:spcAft>
                <a:spcPts val="1000"/>
              </a:spcAft>
              <a:buFont typeface="Arial" panose="020B0604020202020204" pitchFamily="34" charset="0"/>
              <a:buChar char="•"/>
            </a:pPr>
            <a:r>
              <a:rPr lang="nl-NL" sz="1800" dirty="0">
                <a:effectLst/>
              </a:rPr>
              <a:t>De handstand 1 seconde of vluchtige handstand krijgt TA-waarde toegekend </a:t>
            </a:r>
            <a:br>
              <a:rPr lang="nl-NL" sz="1800" dirty="0">
                <a:effectLst/>
              </a:rPr>
            </a:br>
            <a:r>
              <a:rPr lang="nl-NL" sz="1800" dirty="0">
                <a:effectLst/>
              </a:rPr>
              <a:t>indien deze binnen de 45° van de verticaal wordt uitgevoerd. </a:t>
            </a:r>
          </a:p>
          <a:p>
            <a:pPr marL="285750" indent="-285750">
              <a:spcAft>
                <a:spcPts val="1000"/>
              </a:spcAft>
              <a:buFont typeface="Arial" panose="020B0604020202020204" pitchFamily="34" charset="0"/>
              <a:buChar char="•"/>
            </a:pPr>
            <a:r>
              <a:rPr lang="nl-NL" sz="1800" dirty="0"/>
              <a:t>Het tweede been moet ook aangesloten zijn geweest binnen de </a:t>
            </a:r>
            <a:r>
              <a:rPr lang="nl-NL" sz="1800" dirty="0">
                <a:effectLst/>
              </a:rPr>
              <a:t>45° van de verticaal</a:t>
            </a:r>
          </a:p>
          <a:p>
            <a:pPr marL="285750" indent="-285750">
              <a:spcAft>
                <a:spcPts val="1000"/>
              </a:spcAft>
              <a:buFont typeface="Arial" panose="020B0604020202020204" pitchFamily="34" charset="0"/>
              <a:buChar char="•"/>
            </a:pPr>
            <a:r>
              <a:rPr lang="nl-NL" sz="1800" dirty="0">
                <a:effectLst/>
              </a:rPr>
              <a:t>Een handstand met TA-waarde mag in supplement E t/m G gebruikt worden om te voldoen aan de samenstellingseis van acrobatisch element door of tot handstand. </a:t>
            </a:r>
            <a:br>
              <a:rPr lang="nl-NL" sz="1800" dirty="0">
                <a:effectLst/>
              </a:rPr>
            </a:br>
            <a:r>
              <a:rPr lang="nl-NL" sz="1800" dirty="0">
                <a:effectLst/>
              </a:rPr>
              <a:t>Bij supplement H is het SE 4.</a:t>
            </a:r>
          </a:p>
          <a:p>
            <a:pPr marL="285750" indent="-285750">
              <a:spcAft>
                <a:spcPts val="1000"/>
              </a:spcAft>
              <a:buFont typeface="Arial" panose="020B0604020202020204" pitchFamily="34" charset="0"/>
              <a:buChar char="•"/>
            </a:pPr>
            <a:r>
              <a:rPr lang="nl-NL" sz="1800" dirty="0"/>
              <a:t>Een handstanddoorrol, zonder eindhouding, kan voldoen aan de handstandeis. Eindhouding wordt bij handstanden niet genoemd</a:t>
            </a:r>
            <a:endParaRPr lang="nl-NL" sz="1800" dirty="0">
              <a:effectLst/>
            </a:endParaRPr>
          </a:p>
        </p:txBody>
      </p:sp>
      <p:sp>
        <p:nvSpPr>
          <p:cNvPr id="4" name="Titolo 1">
            <a:extLst>
              <a:ext uri="{FF2B5EF4-FFF2-40B4-BE49-F238E27FC236}">
                <a16:creationId xmlns:a16="http://schemas.microsoft.com/office/drawing/2014/main" id="{C936A167-756A-75D6-9190-B8539E45ED68}"/>
              </a:ext>
            </a:extLst>
          </p:cNvPr>
          <p:cNvSpPr txBox="1">
            <a:spLocks noGrp="1"/>
          </p:cNvSpPr>
          <p:nvPr>
            <p:ph type="title"/>
          </p:nvPr>
        </p:nvSpPr>
        <p:spPr>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err="1">
                <a:cs typeface="Arial" panose="020B0604020202020204" pitchFamily="34" charset="0"/>
              </a:rPr>
              <a:t>Balk</a:t>
            </a:r>
            <a:r>
              <a:rPr lang="it-IT" dirty="0">
                <a:cs typeface="Arial" panose="020B0604020202020204" pitchFamily="34" charset="0"/>
              </a:rPr>
              <a:t> </a:t>
            </a:r>
            <a:r>
              <a:rPr lang="it-IT" dirty="0" err="1">
                <a:cs typeface="Arial" panose="020B0604020202020204" pitchFamily="34" charset="0"/>
              </a:rPr>
              <a:t>Handstand</a:t>
            </a:r>
            <a:endParaRPr lang="it-IT" dirty="0">
              <a:cs typeface="Arial" panose="020B0604020202020204" pitchFamily="34" charset="0"/>
            </a:endParaRPr>
          </a:p>
        </p:txBody>
      </p:sp>
    </p:spTree>
    <p:extLst>
      <p:ext uri="{BB962C8B-B14F-4D97-AF65-F5344CB8AC3E}">
        <p14:creationId xmlns:p14="http://schemas.microsoft.com/office/powerpoint/2010/main" val="2157723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7962"/>
            <a:ext cx="10363200" cy="1362075"/>
          </a:xfrm>
          <a:prstGeom prst="rect">
            <a:avLst/>
          </a:prstGeom>
        </p:spPr>
        <p:txBody>
          <a:bodyPr>
            <a:normAutofit fontScale="90000"/>
          </a:bodyPr>
          <a:lstStyle/>
          <a:p>
            <a:pPr algn="ctr"/>
            <a:r>
              <a:rPr lang="de-AT" sz="6000" b="1" dirty="0" err="1">
                <a:latin typeface="Century Gothic" panose="020B0502020202020204" pitchFamily="34" charset="0"/>
              </a:rPr>
              <a:t>Vloer</a:t>
            </a:r>
            <a:br>
              <a:rPr lang="de-AT" sz="6000" b="1" dirty="0">
                <a:latin typeface="Century Gothic" panose="020B0502020202020204" pitchFamily="34" charset="0"/>
              </a:rPr>
            </a:br>
            <a:endParaRPr lang="de-AT" sz="6000" b="1" dirty="0">
              <a:latin typeface="Century Gothic" panose="020B0502020202020204" pitchFamily="34" charset="0"/>
            </a:endParaRPr>
          </a:p>
        </p:txBody>
      </p:sp>
      <p:sp>
        <p:nvSpPr>
          <p:cNvPr id="3" name="Titel 1">
            <a:extLst>
              <a:ext uri="{FF2B5EF4-FFF2-40B4-BE49-F238E27FC236}">
                <a16:creationId xmlns:a16="http://schemas.microsoft.com/office/drawing/2014/main" id="{73BD081E-AAC4-4854-AD5F-764F7F58909D}"/>
              </a:ext>
            </a:extLst>
          </p:cNvPr>
          <p:cNvSpPr txBox="1">
            <a:spLocks/>
          </p:cNvSpPr>
          <p:nvPr/>
        </p:nvSpPr>
        <p:spPr>
          <a:xfrm>
            <a:off x="4113211" y="3552826"/>
            <a:ext cx="3965575" cy="936625"/>
          </a:xfr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de-AT" b="1" dirty="0">
              <a:latin typeface="Century Gothic" panose="020B0502020202020204" pitchFamily="34" charset="0"/>
            </a:endParaRPr>
          </a:p>
        </p:txBody>
      </p:sp>
    </p:spTree>
    <p:extLst>
      <p:ext uri="{BB962C8B-B14F-4D97-AF65-F5344CB8AC3E}">
        <p14:creationId xmlns:p14="http://schemas.microsoft.com/office/powerpoint/2010/main" val="189564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47136A-8543-47CE-82A2-EA0D316B3A6B}"/>
              </a:ext>
            </a:extLst>
          </p:cNvPr>
          <p:cNvSpPr>
            <a:spLocks noGrp="1"/>
          </p:cNvSpPr>
          <p:nvPr>
            <p:ph type="title"/>
          </p:nvPr>
        </p:nvSpPr>
        <p:spPr>
          <a:ln w="38100">
            <a:solidFill>
              <a:srgbClr val="FF9933"/>
            </a:solidFill>
          </a:ln>
        </p:spPr>
        <p:txBody>
          <a:bodyPr>
            <a:normAutofit/>
          </a:bodyPr>
          <a:lstStyle/>
          <a:p>
            <a:pPr algn="ctr"/>
            <a:r>
              <a:rPr lang="it-IT" sz="4400" b="1" dirty="0">
                <a:solidFill>
                  <a:schemeClr val="tx1"/>
                </a:solidFill>
                <a:cs typeface="Arial" panose="020B0604020202020204" pitchFamily="34" charset="0"/>
              </a:rPr>
              <a:t>Vloer</a:t>
            </a:r>
          </a:p>
        </p:txBody>
      </p:sp>
      <p:sp>
        <p:nvSpPr>
          <p:cNvPr id="3" name="Segnaposto contenuto 2">
            <a:extLst>
              <a:ext uri="{FF2B5EF4-FFF2-40B4-BE49-F238E27FC236}">
                <a16:creationId xmlns:a16="http://schemas.microsoft.com/office/drawing/2014/main" id="{DE10DB5E-A1B4-47A3-B7AC-A0D575501E00}"/>
              </a:ext>
            </a:extLst>
          </p:cNvPr>
          <p:cNvSpPr>
            <a:spLocks noGrp="1"/>
          </p:cNvSpPr>
          <p:nvPr>
            <p:ph sz="quarter" idx="10"/>
          </p:nvPr>
        </p:nvSpPr>
        <p:spPr>
          <a:xfrm>
            <a:off x="335361" y="1700808"/>
            <a:ext cx="10585176" cy="3150606"/>
          </a:xfrm>
        </p:spPr>
        <p:txBody>
          <a:bodyPr/>
          <a:lstStyle/>
          <a:p>
            <a:r>
              <a:rPr lang="nl-NL" sz="2400" kern="100" dirty="0">
                <a:effectLst/>
                <a:latin typeface="Century Gothic" panose="020B0502020202020204" pitchFamily="34" charset="0"/>
                <a:ea typeface="Aptos" panose="020B0004020202020204" pitchFamily="34" charset="0"/>
                <a:cs typeface="Times New Roman (Hoofdtekst CS)"/>
              </a:rPr>
              <a:t> </a:t>
            </a:r>
            <a:r>
              <a:rPr lang="nl-NL" sz="2400" b="1" kern="100" dirty="0">
                <a:effectLst/>
                <a:latin typeface="Century Gothic" panose="020B0502020202020204" pitchFamily="34" charset="0"/>
                <a:ea typeface="Aptos" panose="020B0004020202020204" pitchFamily="34" charset="0"/>
                <a:cs typeface="Times New Roman (Hoofdtekst CS)"/>
              </a:rPr>
              <a:t>Belang van de choreografie</a:t>
            </a:r>
            <a:br>
              <a:rPr lang="nl-NL" sz="2400" b="1" kern="100" dirty="0">
                <a:effectLst/>
                <a:latin typeface="Century Gothic" panose="020B0502020202020204" pitchFamily="34" charset="0"/>
                <a:ea typeface="Aptos" panose="020B0004020202020204" pitchFamily="34" charset="0"/>
                <a:cs typeface="Times New Roman (Hoofdtekst CS)"/>
              </a:rPr>
            </a:br>
            <a:endParaRPr lang="nl-NL" sz="2400" b="1" kern="100" dirty="0">
              <a:effectLst/>
              <a:latin typeface="Century Gothic" panose="020B0502020202020204" pitchFamily="34" charset="0"/>
              <a:ea typeface="Aptos" panose="020B0004020202020204" pitchFamily="34" charset="0"/>
              <a:cs typeface="Times New Roman (Hoofdtekst CS)"/>
            </a:endParaRPr>
          </a:p>
          <a:p>
            <a:pPr marL="342900" indent="-342900">
              <a:spcAft>
                <a:spcPts val="1000"/>
              </a:spcAft>
              <a:buFont typeface="Arial" panose="020B0604020202020204" pitchFamily="34" charset="0"/>
              <a:buChar char="•"/>
            </a:pPr>
            <a:r>
              <a:rPr lang="nl-NL" sz="1800" kern="100" dirty="0">
                <a:effectLst/>
                <a:latin typeface="Century Gothic" panose="020B0502020202020204" pitchFamily="34" charset="0"/>
                <a:ea typeface="Aptos" panose="020B0004020202020204" pitchFamily="34" charset="0"/>
                <a:cs typeface="Times New Roman (Hoofdtekst CS)"/>
              </a:rPr>
              <a:t>Dat daar echt aandacht voor moet zijn bij het beoordelen van een oefening. </a:t>
            </a:r>
            <a:br>
              <a:rPr lang="nl-NL" sz="1800" kern="100" dirty="0">
                <a:effectLst/>
                <a:latin typeface="Century Gothic" panose="020B0502020202020204" pitchFamily="34" charset="0"/>
                <a:ea typeface="Aptos" panose="020B0004020202020204" pitchFamily="34" charset="0"/>
                <a:cs typeface="Times New Roman (Hoofdtekst CS)"/>
              </a:rPr>
            </a:br>
            <a:r>
              <a:rPr lang="nl-NL" sz="1800" kern="100" dirty="0">
                <a:effectLst/>
                <a:latin typeface="Century Gothic" panose="020B0502020202020204" pitchFamily="34" charset="0"/>
                <a:ea typeface="Aptos" panose="020B0004020202020204" pitchFamily="34" charset="0"/>
                <a:cs typeface="Times New Roman (Hoofdtekst CS)"/>
              </a:rPr>
              <a:t>Dit wordt, zeker bij de lagere niveaus, heel vaak niet gedaan.</a:t>
            </a:r>
          </a:p>
          <a:p>
            <a:pPr marL="342900" indent="-342900">
              <a:spcAft>
                <a:spcPts val="1000"/>
              </a:spcAft>
              <a:buFont typeface="Arial" panose="020B0604020202020204" pitchFamily="34" charset="0"/>
              <a:buChar char="•"/>
            </a:pPr>
            <a:r>
              <a:rPr lang="nl-NL" sz="1800" kern="100" dirty="0">
                <a:effectLst/>
                <a:latin typeface="Century Gothic" panose="020B0502020202020204" pitchFamily="34" charset="0"/>
                <a:ea typeface="Aptos" panose="020B0004020202020204" pitchFamily="34" charset="0"/>
                <a:cs typeface="Times New Roman (Hoofdtekst CS)"/>
              </a:rPr>
              <a:t>A t/m C en supplementen 1 en 2 </a:t>
            </a:r>
            <a:r>
              <a:rPr lang="nl-NL" sz="1800" kern="100" dirty="0">
                <a:effectLst/>
                <a:latin typeface="Century Gothic" panose="020B0502020202020204" pitchFamily="34" charset="0"/>
                <a:ea typeface="Aptos" panose="020B0004020202020204" pitchFamily="34" charset="0"/>
                <a:cs typeface="Times New Roman (Hoofdtekst CS)"/>
                <a:sym typeface="Wingdings" panose="05000000000000000000" pitchFamily="2" charset="2"/>
              </a:rPr>
              <a:t> volledige artistiek</a:t>
            </a:r>
          </a:p>
          <a:p>
            <a:pPr marL="342900" indent="-342900">
              <a:spcAft>
                <a:spcPts val="1000"/>
              </a:spcAft>
              <a:buFont typeface="Arial" panose="020B0604020202020204" pitchFamily="34" charset="0"/>
              <a:buChar char="•"/>
            </a:pPr>
            <a:r>
              <a:rPr lang="nl-NL" sz="1800" kern="100" dirty="0">
                <a:ea typeface="Aptos" panose="020B0004020202020204" pitchFamily="34" charset="0"/>
                <a:cs typeface="Times New Roman (Hoofdtekst CS)"/>
                <a:sym typeface="Wingdings" panose="05000000000000000000" pitchFamily="2" charset="2"/>
              </a:rPr>
              <a:t>D t/m H en supplementen 3 t/m 7  verkorte artistiek</a:t>
            </a:r>
          </a:p>
          <a:p>
            <a:pPr marL="342900" indent="-342900">
              <a:spcAft>
                <a:spcPts val="1000"/>
              </a:spcAft>
              <a:buFont typeface="Arial" panose="020B0604020202020204" pitchFamily="34" charset="0"/>
              <a:buChar char="•"/>
            </a:pPr>
            <a:r>
              <a:rPr lang="nl-NL" sz="1800" kern="100" dirty="0">
                <a:effectLst/>
                <a:latin typeface="Century Gothic" panose="020B0502020202020204" pitchFamily="34" charset="0"/>
                <a:ea typeface="Aptos" panose="020B0004020202020204" pitchFamily="34" charset="0"/>
                <a:cs typeface="Times New Roman (Hoofdtekst CS)"/>
                <a:sym typeface="Wingdings" panose="05000000000000000000" pitchFamily="2" charset="2"/>
              </a:rPr>
              <a:t>Met de artistieke aftrekken kun je het verschil maken tussen de verschillende oefeningen, die de turnsters tonen</a:t>
            </a:r>
            <a:endParaRPr lang="nl-NL" sz="1800" kern="100" dirty="0">
              <a:effectLst/>
              <a:latin typeface="Century Gothic" panose="020B0502020202020204" pitchFamily="34" charset="0"/>
              <a:ea typeface="Aptos" panose="020B0004020202020204" pitchFamily="34" charset="0"/>
              <a:cs typeface="Times New Roman (Hoofdtekst CS)"/>
            </a:endParaRPr>
          </a:p>
        </p:txBody>
      </p:sp>
    </p:spTree>
    <p:extLst>
      <p:ext uri="{BB962C8B-B14F-4D97-AF65-F5344CB8AC3E}">
        <p14:creationId xmlns:p14="http://schemas.microsoft.com/office/powerpoint/2010/main" val="2450509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E10DB5E-A1B4-47A3-B7AC-A0D575501E00}"/>
              </a:ext>
            </a:extLst>
          </p:cNvPr>
          <p:cNvSpPr>
            <a:spLocks noGrp="1"/>
          </p:cNvSpPr>
          <p:nvPr>
            <p:ph sz="quarter" idx="10"/>
          </p:nvPr>
        </p:nvSpPr>
        <p:spPr>
          <a:xfrm>
            <a:off x="335360" y="1628800"/>
            <a:ext cx="11020425" cy="2259593"/>
          </a:xfrm>
        </p:spPr>
        <p:txBody>
          <a:bodyPr/>
          <a:lstStyle/>
          <a:p>
            <a:pPr marL="342900" indent="-342900">
              <a:lnSpc>
                <a:spcPct val="100000"/>
              </a:lnSpc>
              <a:buFont typeface="Arial" panose="020B0604020202020204" pitchFamily="34" charset="0"/>
              <a:buChar char="•"/>
            </a:pPr>
            <a:r>
              <a:rPr lang="nl-NL" sz="2400" dirty="0">
                <a:solidFill>
                  <a:schemeClr val="tx1"/>
                </a:solidFill>
                <a:cs typeface="Arial" panose="020B0604020202020204" pitchFamily="34" charset="0"/>
              </a:rPr>
              <a:t>12 vakjes op de checklist</a:t>
            </a:r>
          </a:p>
          <a:p>
            <a:pPr marL="719138" lvl="1" indent="-358775">
              <a:lnSpc>
                <a:spcPct val="100000"/>
              </a:lnSpc>
              <a:buFont typeface="Wingdings" panose="05000000000000000000" pitchFamily="2" charset="2"/>
              <a:buChar char="Ø"/>
            </a:pPr>
            <a:r>
              <a:rPr lang="nl-NL" dirty="0">
                <a:latin typeface="Century Gothic" panose="020B0502020202020204" pitchFamily="34" charset="0"/>
                <a:cs typeface="Arial" panose="020B0604020202020204" pitchFamily="34" charset="0"/>
              </a:rPr>
              <a:t>6 vakjes artistieke presentatie</a:t>
            </a:r>
          </a:p>
          <a:p>
            <a:pPr marL="719138" lvl="1" indent="-358775">
              <a:lnSpc>
                <a:spcPct val="100000"/>
              </a:lnSpc>
              <a:buFont typeface="Wingdings" panose="05000000000000000000" pitchFamily="2" charset="2"/>
              <a:buChar char="Ø"/>
            </a:pPr>
            <a:r>
              <a:rPr lang="nl-NL" dirty="0">
                <a:solidFill>
                  <a:schemeClr val="tx1"/>
                </a:solidFill>
                <a:latin typeface="Century Gothic" panose="020B0502020202020204" pitchFamily="34" charset="0"/>
                <a:cs typeface="Arial" panose="020B0604020202020204" pitchFamily="34" charset="0"/>
              </a:rPr>
              <a:t>3 vakjes compositie</a:t>
            </a:r>
          </a:p>
          <a:p>
            <a:pPr marL="719138" lvl="1" indent="-358775">
              <a:lnSpc>
                <a:spcPct val="100000"/>
              </a:lnSpc>
              <a:buFont typeface="Wingdings" panose="05000000000000000000" pitchFamily="2" charset="2"/>
              <a:buChar char="Ø"/>
            </a:pPr>
            <a:r>
              <a:rPr lang="nl-NL" dirty="0">
                <a:latin typeface="Century Gothic" panose="020B0502020202020204" pitchFamily="34" charset="0"/>
                <a:cs typeface="Arial" panose="020B0604020202020204" pitchFamily="34" charset="0"/>
              </a:rPr>
              <a:t>3 vakjes muziek en muzikaliteit</a:t>
            </a:r>
            <a:endParaRPr lang="nl-NL" dirty="0">
              <a:solidFill>
                <a:schemeClr val="tx1"/>
              </a:solidFill>
              <a:latin typeface="Century Gothic" panose="020B0502020202020204" pitchFamily="34" charset="0"/>
              <a:cs typeface="Arial" panose="020B0604020202020204" pitchFamily="34" charset="0"/>
            </a:endParaRPr>
          </a:p>
          <a:p>
            <a:pPr marL="342900" indent="-342900">
              <a:lnSpc>
                <a:spcPct val="100000"/>
              </a:lnSpc>
              <a:buFont typeface="Arial" panose="020B0604020202020204" pitchFamily="34" charset="0"/>
              <a:buChar char="•"/>
            </a:pPr>
            <a:r>
              <a:rPr lang="nl-NL" sz="2400" dirty="0">
                <a:cs typeface="Arial" panose="020B0604020202020204" pitchFamily="34" charset="0"/>
              </a:rPr>
              <a:t>Maximaal 1.60 aftrek</a:t>
            </a:r>
          </a:p>
        </p:txBody>
      </p:sp>
      <p:sp>
        <p:nvSpPr>
          <p:cNvPr id="4" name="Titolo 1">
            <a:extLst>
              <a:ext uri="{FF2B5EF4-FFF2-40B4-BE49-F238E27FC236}">
                <a16:creationId xmlns:a16="http://schemas.microsoft.com/office/drawing/2014/main" id="{CE47FD61-E5EA-F0FD-DBE8-DB449F741DEC}"/>
              </a:ext>
            </a:extLst>
          </p:cNvPr>
          <p:cNvSpPr txBox="1">
            <a:spLocks/>
          </p:cNvSpPr>
          <p:nvPr/>
        </p:nvSpPr>
        <p:spPr>
          <a:xfrm>
            <a:off x="335360" y="562249"/>
            <a:ext cx="10515600" cy="701731"/>
          </a:xfrm>
          <a:prstGeom prst="rect">
            <a:avLst/>
          </a:prstGeom>
          <a:ln w="38100">
            <a:solidFill>
              <a:srgbClr val="FF9933"/>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Vloer supplement A|B|C|1|2</a:t>
            </a:r>
          </a:p>
        </p:txBody>
      </p:sp>
      <p:pic>
        <p:nvPicPr>
          <p:cNvPr id="9" name="Afbeelding 8">
            <a:extLst>
              <a:ext uri="{FF2B5EF4-FFF2-40B4-BE49-F238E27FC236}">
                <a16:creationId xmlns:a16="http://schemas.microsoft.com/office/drawing/2014/main" id="{AE29B19F-9D79-CE08-E135-2632822C67D6}"/>
              </a:ext>
            </a:extLst>
          </p:cNvPr>
          <p:cNvPicPr>
            <a:picLocks noChangeAspect="1"/>
          </p:cNvPicPr>
          <p:nvPr/>
        </p:nvPicPr>
        <p:blipFill>
          <a:blip r:embed="rId3"/>
          <a:stretch>
            <a:fillRect/>
          </a:stretch>
        </p:blipFill>
        <p:spPr>
          <a:xfrm>
            <a:off x="0" y="4575516"/>
            <a:ext cx="12192000" cy="2282484"/>
          </a:xfrm>
          <a:prstGeom prst="rect">
            <a:avLst/>
          </a:prstGeom>
        </p:spPr>
      </p:pic>
    </p:spTree>
    <p:extLst>
      <p:ext uri="{BB962C8B-B14F-4D97-AF65-F5344CB8AC3E}">
        <p14:creationId xmlns:p14="http://schemas.microsoft.com/office/powerpoint/2010/main" val="427677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21CADC01-CE20-C3A8-CE91-C400F95792CC}"/>
              </a:ext>
            </a:extLst>
          </p:cNvPr>
          <p:cNvPicPr>
            <a:picLocks noChangeAspect="1"/>
          </p:cNvPicPr>
          <p:nvPr/>
        </p:nvPicPr>
        <p:blipFill>
          <a:blip r:embed="rId3"/>
          <a:stretch>
            <a:fillRect/>
          </a:stretch>
        </p:blipFill>
        <p:spPr>
          <a:xfrm>
            <a:off x="0" y="4575516"/>
            <a:ext cx="12192000" cy="2282484"/>
          </a:xfrm>
          <a:prstGeom prst="rect">
            <a:avLst/>
          </a:prstGeom>
        </p:spPr>
      </p:pic>
      <p:sp>
        <p:nvSpPr>
          <p:cNvPr id="11" name="Titolo 1">
            <a:extLst>
              <a:ext uri="{FF2B5EF4-FFF2-40B4-BE49-F238E27FC236}">
                <a16:creationId xmlns:a16="http://schemas.microsoft.com/office/drawing/2014/main" id="{CD5E952C-CF9E-1B6D-7E26-18B91A2DC799}"/>
              </a:ext>
            </a:extLst>
          </p:cNvPr>
          <p:cNvSpPr>
            <a:spLocks noGrp="1"/>
          </p:cNvSpPr>
          <p:nvPr>
            <p:ph type="title"/>
          </p:nvPr>
        </p:nvSpPr>
        <p:spPr>
          <a:xfrm>
            <a:off x="335360" y="548680"/>
            <a:ext cx="10515600" cy="701731"/>
          </a:xfrm>
          <a:ln w="38100">
            <a:solidFill>
              <a:srgbClr val="FF9933"/>
            </a:solidFill>
          </a:ln>
        </p:spPr>
        <p:txBody>
          <a:bodyPr>
            <a:normAutofit/>
          </a:bodyPr>
          <a:lstStyle/>
          <a:p>
            <a:pPr algn="ctr"/>
            <a:r>
              <a:rPr lang="it-IT" sz="4400" b="1" dirty="0">
                <a:solidFill>
                  <a:schemeClr val="tx1"/>
                </a:solidFill>
                <a:cs typeface="Arial" panose="020B0604020202020204" pitchFamily="34" charset="0"/>
              </a:rPr>
              <a:t>Vloer supplement D t/m H + 3 t/m 7</a:t>
            </a:r>
          </a:p>
        </p:txBody>
      </p:sp>
      <p:cxnSp>
        <p:nvCxnSpPr>
          <p:cNvPr id="12" name="Rechte verbindingslijn 11">
            <a:extLst>
              <a:ext uri="{FF2B5EF4-FFF2-40B4-BE49-F238E27FC236}">
                <a16:creationId xmlns:a16="http://schemas.microsoft.com/office/drawing/2014/main" id="{3B3A068E-F43B-4D13-ED3E-D8F20FBC39BD}"/>
              </a:ext>
            </a:extLst>
          </p:cNvPr>
          <p:cNvCxnSpPr>
            <a:cxnSpLocks/>
          </p:cNvCxnSpPr>
          <p:nvPr/>
        </p:nvCxnSpPr>
        <p:spPr>
          <a:xfrm flipV="1">
            <a:off x="5217777" y="5681395"/>
            <a:ext cx="752559" cy="11037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65B63321-C902-1FB3-030B-DB3F65B9D87A}"/>
              </a:ext>
            </a:extLst>
          </p:cNvPr>
          <p:cNvCxnSpPr>
            <a:cxnSpLocks/>
          </p:cNvCxnSpPr>
          <p:nvPr/>
        </p:nvCxnSpPr>
        <p:spPr>
          <a:xfrm flipH="1" flipV="1">
            <a:off x="5217777" y="5681395"/>
            <a:ext cx="752559" cy="10324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DBCA5616-2214-71E7-3CD4-A89246EE37A6}"/>
              </a:ext>
            </a:extLst>
          </p:cNvPr>
          <p:cNvCxnSpPr>
            <a:cxnSpLocks/>
          </p:cNvCxnSpPr>
          <p:nvPr/>
        </p:nvCxnSpPr>
        <p:spPr>
          <a:xfrm flipV="1">
            <a:off x="7724960" y="5754264"/>
            <a:ext cx="752559" cy="11037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3EC97BBC-468F-82B9-0565-D5048EDFB479}"/>
              </a:ext>
            </a:extLst>
          </p:cNvPr>
          <p:cNvCxnSpPr>
            <a:cxnSpLocks/>
          </p:cNvCxnSpPr>
          <p:nvPr/>
        </p:nvCxnSpPr>
        <p:spPr>
          <a:xfrm flipH="1" flipV="1">
            <a:off x="7724960" y="5754264"/>
            <a:ext cx="752559" cy="10324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3D0E408C-360D-DCE1-DD99-DC35A977B388}"/>
              </a:ext>
            </a:extLst>
          </p:cNvPr>
          <p:cNvCxnSpPr>
            <a:cxnSpLocks/>
          </p:cNvCxnSpPr>
          <p:nvPr/>
        </p:nvCxnSpPr>
        <p:spPr>
          <a:xfrm flipV="1">
            <a:off x="9035869" y="5737181"/>
            <a:ext cx="752559" cy="11037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7AC46045-60BA-9FCC-9B15-B4DF861337AD}"/>
              </a:ext>
            </a:extLst>
          </p:cNvPr>
          <p:cNvCxnSpPr>
            <a:cxnSpLocks/>
          </p:cNvCxnSpPr>
          <p:nvPr/>
        </p:nvCxnSpPr>
        <p:spPr>
          <a:xfrm flipH="1" flipV="1">
            <a:off x="9035869" y="5737181"/>
            <a:ext cx="752559" cy="10324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3D40717A-94E9-DA2E-0AF3-296CCAB9EE90}"/>
              </a:ext>
            </a:extLst>
          </p:cNvPr>
          <p:cNvCxnSpPr>
            <a:cxnSpLocks/>
          </p:cNvCxnSpPr>
          <p:nvPr/>
        </p:nvCxnSpPr>
        <p:spPr>
          <a:xfrm flipV="1">
            <a:off x="10686644" y="5681395"/>
            <a:ext cx="752559" cy="11037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9CA4DFC1-E002-6D4C-D0E4-DC553EBCE241}"/>
              </a:ext>
            </a:extLst>
          </p:cNvPr>
          <p:cNvCxnSpPr>
            <a:cxnSpLocks/>
          </p:cNvCxnSpPr>
          <p:nvPr/>
        </p:nvCxnSpPr>
        <p:spPr>
          <a:xfrm flipH="1" flipV="1">
            <a:off x="10686644" y="5681395"/>
            <a:ext cx="752559" cy="10324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Segnaposto contenuto 2">
            <a:extLst>
              <a:ext uri="{FF2B5EF4-FFF2-40B4-BE49-F238E27FC236}">
                <a16:creationId xmlns:a16="http://schemas.microsoft.com/office/drawing/2014/main" id="{D19BF2B7-6EAF-03E6-31FC-25A1C7D59BFF}"/>
              </a:ext>
            </a:extLst>
          </p:cNvPr>
          <p:cNvSpPr txBox="1">
            <a:spLocks/>
          </p:cNvSpPr>
          <p:nvPr/>
        </p:nvSpPr>
        <p:spPr>
          <a:xfrm>
            <a:off x="335360" y="1628800"/>
            <a:ext cx="11020425" cy="2259593"/>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35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nl-NL" sz="2400" dirty="0">
                <a:cs typeface="Arial" panose="020B0604020202020204" pitchFamily="34" charset="0"/>
              </a:rPr>
              <a:t>8 vakjes op de checklist</a:t>
            </a:r>
          </a:p>
          <a:p>
            <a:pPr marL="896938" lvl="1" indent="-269875">
              <a:lnSpc>
                <a:spcPct val="100000"/>
              </a:lnSpc>
              <a:buFont typeface="Wingdings" pitchFamily="2" charset="2"/>
              <a:buChar char="Ø"/>
            </a:pPr>
            <a:r>
              <a:rPr lang="nl-NL" dirty="0">
                <a:latin typeface="Century Gothic" panose="020B0502020202020204" pitchFamily="34" charset="0"/>
                <a:cs typeface="Arial" panose="020B0604020202020204" pitchFamily="34" charset="0"/>
              </a:rPr>
              <a:t>5 vakjes artistieke presentatie</a:t>
            </a:r>
          </a:p>
          <a:p>
            <a:pPr marL="896938" lvl="1" indent="-269875">
              <a:lnSpc>
                <a:spcPct val="100000"/>
              </a:lnSpc>
              <a:buFont typeface="Wingdings" pitchFamily="2" charset="2"/>
              <a:buChar char="Ø"/>
            </a:pPr>
            <a:r>
              <a:rPr lang="nl-NL" dirty="0">
                <a:latin typeface="Century Gothic" panose="020B0502020202020204" pitchFamily="34" charset="0"/>
                <a:cs typeface="Arial" panose="020B0604020202020204" pitchFamily="34" charset="0"/>
              </a:rPr>
              <a:t>2 vakjes compositie</a:t>
            </a:r>
          </a:p>
          <a:p>
            <a:pPr marL="896938" lvl="1" indent="-269875">
              <a:lnSpc>
                <a:spcPct val="100000"/>
              </a:lnSpc>
              <a:buFont typeface="Wingdings" pitchFamily="2" charset="2"/>
              <a:buChar char="Ø"/>
            </a:pPr>
            <a:r>
              <a:rPr lang="nl-NL" dirty="0">
                <a:latin typeface="Century Gothic" panose="020B0502020202020204" pitchFamily="34" charset="0"/>
                <a:cs typeface="Arial" panose="020B0604020202020204" pitchFamily="34" charset="0"/>
              </a:rPr>
              <a:t>1 vakje muziek en muzikaliteit</a:t>
            </a:r>
          </a:p>
          <a:p>
            <a:pPr marL="342900" indent="-342900">
              <a:lnSpc>
                <a:spcPct val="100000"/>
              </a:lnSpc>
              <a:buFont typeface="Arial" panose="020B0604020202020204" pitchFamily="34" charset="0"/>
              <a:buChar char="•"/>
            </a:pPr>
            <a:r>
              <a:rPr lang="nl-NL" sz="2400" dirty="0">
                <a:cs typeface="Arial" panose="020B0604020202020204" pitchFamily="34" charset="0"/>
              </a:rPr>
              <a:t>Maximaal 0.8 aftrek </a:t>
            </a:r>
            <a:r>
              <a:rPr lang="nl-NL" sz="2400" dirty="0">
                <a:cs typeface="Arial" panose="020B0604020202020204" pitchFamily="34" charset="0"/>
                <a:sym typeface="Wingdings" panose="05000000000000000000" pitchFamily="2" charset="2"/>
              </a:rPr>
              <a:t> keuze uit 0.1|0.3|0.5|0.8</a:t>
            </a:r>
            <a:r>
              <a:rPr lang="nl-NL" sz="2400" dirty="0">
                <a:cs typeface="Arial" panose="020B0604020202020204" pitchFamily="34" charset="0"/>
              </a:rPr>
              <a:t>	</a:t>
            </a:r>
          </a:p>
        </p:txBody>
      </p:sp>
    </p:spTree>
    <p:extLst>
      <p:ext uri="{BB962C8B-B14F-4D97-AF65-F5344CB8AC3E}">
        <p14:creationId xmlns:p14="http://schemas.microsoft.com/office/powerpoint/2010/main" val="249585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par>
                                <p:cTn id="17" presetID="6"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86E787-17CE-42BC-AD65-7B8DB3BB5845}"/>
              </a:ext>
            </a:extLst>
          </p:cNvPr>
          <p:cNvSpPr>
            <a:spLocks noGrp="1"/>
          </p:cNvSpPr>
          <p:nvPr>
            <p:ph sz="quarter" idx="10"/>
          </p:nvPr>
        </p:nvSpPr>
        <p:spPr>
          <a:xfrm>
            <a:off x="323669" y="1700808"/>
            <a:ext cx="10515600" cy="4386324"/>
          </a:xfrm>
        </p:spPr>
        <p:txBody>
          <a:bodyPr>
            <a:noAutofit/>
          </a:bodyPr>
          <a:lstStyle/>
          <a:p>
            <a:pPr>
              <a:spcAft>
                <a:spcPts val="1000"/>
              </a:spcAft>
            </a:pPr>
            <a:r>
              <a:rPr lang="nl-NL" sz="1800" b="1" kern="100" dirty="0">
                <a:effectLst/>
                <a:latin typeface="Century Gothic" panose="020B0502020202020204" pitchFamily="34" charset="0"/>
                <a:ea typeface="Aptos" panose="020B0004020202020204" pitchFamily="34" charset="0"/>
                <a:cs typeface="Times New Roman (Hoofdtekst CS)"/>
              </a:rPr>
              <a:t>Wat veel gedaan wordt: </a:t>
            </a:r>
            <a:endParaRPr lang="nl-NL" sz="1800" kern="100" dirty="0">
              <a:ea typeface="Aptos" panose="020B0004020202020204" pitchFamily="34" charset="0"/>
              <a:cs typeface="Times New Roman (Hoofdtekst CS)"/>
            </a:endParaRPr>
          </a:p>
          <a:p>
            <a:pPr>
              <a:spcAft>
                <a:spcPts val="1000"/>
              </a:spcAft>
            </a:pPr>
            <a:r>
              <a:rPr lang="nl-NL" sz="1800" kern="100" dirty="0">
                <a:effectLst/>
                <a:latin typeface="Century Gothic" panose="020B0502020202020204" pitchFamily="34" charset="0"/>
                <a:ea typeface="Aptos" panose="020B0004020202020204" pitchFamily="34" charset="0"/>
                <a:cs typeface="Times New Roman (Hoofdtekst CS)"/>
              </a:rPr>
              <a:t>2 verbonden sprongen </a:t>
            </a:r>
            <a:r>
              <a:rPr lang="nl-NL" sz="1800" kern="100" dirty="0" err="1">
                <a:effectLst/>
                <a:latin typeface="Century Gothic" panose="020B0502020202020204" pitchFamily="34" charset="0"/>
                <a:ea typeface="Aptos" panose="020B0004020202020204" pitchFamily="34" charset="0"/>
                <a:cs typeface="Times New Roman (Hoofdtekst CS)"/>
              </a:rPr>
              <a:t>dans..dans..weer</a:t>
            </a:r>
            <a:r>
              <a:rPr lang="nl-NL" sz="1800" kern="100" dirty="0">
                <a:effectLst/>
                <a:latin typeface="Century Gothic" panose="020B0502020202020204" pitchFamily="34" charset="0"/>
                <a:ea typeface="Aptos" panose="020B0004020202020204" pitchFamily="34" charset="0"/>
                <a:cs typeface="Times New Roman (Hoofdtekst CS)"/>
              </a:rPr>
              <a:t> 2 verbonden sprongen. </a:t>
            </a:r>
            <a:br>
              <a:rPr lang="nl-NL" sz="1800" kern="100" dirty="0">
                <a:effectLst/>
                <a:latin typeface="Century Gothic" panose="020B0502020202020204" pitchFamily="34" charset="0"/>
                <a:ea typeface="Aptos" panose="020B0004020202020204" pitchFamily="34" charset="0"/>
                <a:cs typeface="Times New Roman (Hoofdtekst CS)"/>
              </a:rPr>
            </a:br>
            <a:r>
              <a:rPr lang="nl-NL" sz="1800" kern="100" dirty="0">
                <a:effectLst/>
                <a:latin typeface="Century Gothic" panose="020B0502020202020204" pitchFamily="34" charset="0"/>
                <a:ea typeface="Aptos" panose="020B0004020202020204" pitchFamily="34" charset="0"/>
                <a:cs typeface="Times New Roman (Hoofdtekst CS)"/>
              </a:rPr>
              <a:t>Om toch die VW te krijgen in dans, maar tegelijkertijd ook de danspassage te doen. </a:t>
            </a:r>
            <a:br>
              <a:rPr lang="nl-NL" sz="1800" kern="100" dirty="0">
                <a:effectLst/>
                <a:latin typeface="Century Gothic" panose="020B0502020202020204" pitchFamily="34" charset="0"/>
                <a:ea typeface="Aptos" panose="020B0004020202020204" pitchFamily="34" charset="0"/>
                <a:cs typeface="Times New Roman (Hoofdtekst CS)"/>
              </a:rPr>
            </a:br>
            <a:r>
              <a:rPr lang="nl-NL" sz="1800" kern="100" dirty="0">
                <a:effectLst/>
                <a:latin typeface="Century Gothic" panose="020B0502020202020204" pitchFamily="34" charset="0"/>
                <a:ea typeface="Aptos" panose="020B0004020202020204" pitchFamily="34" charset="0"/>
                <a:cs typeface="Times New Roman (Hoofdtekst CS)"/>
              </a:rPr>
              <a:t>Het is niet fraai en zorgt niet voor vloeiende dansbewegingen.</a:t>
            </a:r>
          </a:p>
          <a:p>
            <a:pPr>
              <a:spcAft>
                <a:spcPts val="1000"/>
              </a:spcAft>
            </a:pPr>
            <a:r>
              <a:rPr lang="nl-NL" sz="1800" b="1" kern="100" dirty="0">
                <a:ea typeface="Aptos" panose="020B0004020202020204" pitchFamily="34" charset="0"/>
                <a:cs typeface="Times New Roman (Hoofdtekst CS)"/>
              </a:rPr>
              <a:t>Hoe handel je als jurylid?</a:t>
            </a:r>
          </a:p>
          <a:p>
            <a:pPr>
              <a:spcAft>
                <a:spcPts val="1000"/>
              </a:spcAft>
            </a:pPr>
            <a:r>
              <a:rPr lang="nl-NL" sz="1800" kern="100" dirty="0">
                <a:effectLst/>
                <a:latin typeface="Century Gothic" panose="020B0502020202020204" pitchFamily="34" charset="0"/>
                <a:ea typeface="Aptos" panose="020B0004020202020204" pitchFamily="34" charset="0"/>
                <a:cs typeface="Times New Roman (Hoofdtekst CS)"/>
              </a:rPr>
              <a:t>Je beoordeelt alle sprongen op de eigen aftrekken. Geeft VW daar waar het mag en uiteraard SE 1 als er twee sprongen zijn gemaakt, die beide met 1 voet zijn afgezet en eventueel </a:t>
            </a:r>
            <a:r>
              <a:rPr lang="nl-NL" sz="1800" b="1" kern="100" dirty="0">
                <a:solidFill>
                  <a:schemeClr val="accent2">
                    <a:lumMod val="75000"/>
                  </a:schemeClr>
                </a:solidFill>
                <a:effectLst/>
                <a:latin typeface="Century Gothic" panose="020B0502020202020204" pitchFamily="34" charset="0"/>
                <a:ea typeface="Aptos" panose="020B0004020202020204" pitchFamily="34" charset="0"/>
                <a:cs typeface="Times New Roman (Hoofdtekst CS)"/>
              </a:rPr>
              <a:t>alleen</a:t>
            </a:r>
            <a:r>
              <a:rPr lang="nl-NL" sz="1800" kern="100" dirty="0">
                <a:effectLst/>
                <a:latin typeface="Century Gothic" panose="020B0502020202020204" pitchFamily="34" charset="0"/>
                <a:ea typeface="Aptos" panose="020B0004020202020204" pitchFamily="34" charset="0"/>
                <a:cs typeface="Times New Roman (Hoofdtekst CS)"/>
              </a:rPr>
              <a:t> de tweede sprong is geland op 2 voeten met enkele danspassen daartussen.</a:t>
            </a:r>
            <a:endParaRPr lang="it-IT" sz="2400" dirty="0">
              <a:solidFill>
                <a:schemeClr val="tx1"/>
              </a:solidFill>
              <a:cs typeface="Arial" panose="020B0604020202020204" pitchFamily="34" charset="0"/>
            </a:endParaRPr>
          </a:p>
        </p:txBody>
      </p:sp>
      <p:sp>
        <p:nvSpPr>
          <p:cNvPr id="4" name="Titolo 1">
            <a:extLst>
              <a:ext uri="{FF2B5EF4-FFF2-40B4-BE49-F238E27FC236}">
                <a16:creationId xmlns:a16="http://schemas.microsoft.com/office/drawing/2014/main" id="{F1E68E09-4FEC-41C2-9BFE-58F8899C315B}"/>
              </a:ext>
            </a:extLst>
          </p:cNvPr>
          <p:cNvSpPr txBox="1">
            <a:spLocks/>
          </p:cNvSpPr>
          <p:nvPr/>
        </p:nvSpPr>
        <p:spPr>
          <a:xfrm>
            <a:off x="335360" y="548680"/>
            <a:ext cx="10515600"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Vloer - indirecte danspassage SE1</a:t>
            </a:r>
          </a:p>
        </p:txBody>
      </p:sp>
    </p:spTree>
    <p:extLst>
      <p:ext uri="{BB962C8B-B14F-4D97-AF65-F5344CB8AC3E}">
        <p14:creationId xmlns:p14="http://schemas.microsoft.com/office/powerpoint/2010/main" val="270065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86E787-17CE-42BC-AD65-7B8DB3BB5845}"/>
              </a:ext>
            </a:extLst>
          </p:cNvPr>
          <p:cNvSpPr>
            <a:spLocks noGrp="1"/>
          </p:cNvSpPr>
          <p:nvPr>
            <p:ph sz="quarter" idx="10"/>
          </p:nvPr>
        </p:nvSpPr>
        <p:spPr>
          <a:xfrm>
            <a:off x="335360" y="1700808"/>
            <a:ext cx="10515600" cy="4386324"/>
          </a:xfrm>
        </p:spPr>
        <p:txBody>
          <a:bodyPr>
            <a:noAutofit/>
          </a:bodyPr>
          <a:lstStyle/>
          <a:p>
            <a:pPr marL="342900" lvl="0" indent="-342900">
              <a:spcBef>
                <a:spcPts val="500"/>
              </a:spcBef>
              <a:buFont typeface="Arial" panose="020B0604020202020204" pitchFamily="34" charset="0"/>
              <a:buChar char="•"/>
            </a:pPr>
            <a:r>
              <a:rPr lang="nl-NL" sz="1800" dirty="0">
                <a:effectLst/>
                <a:latin typeface="Century Gothic" panose="020B0502020202020204" pitchFamily="34" charset="0"/>
                <a:ea typeface="Aptos" panose="020B0004020202020204" pitchFamily="34" charset="0"/>
                <a:cs typeface="Times New Roman (Hoofdtekst CS)"/>
              </a:rPr>
              <a:t>Toekennen SE voor sprongen met beenspreiding </a:t>
            </a:r>
            <a:r>
              <a:rPr lang="nl-NL" sz="1800" dirty="0">
                <a:effectLst/>
                <a:latin typeface="Century Gothic" panose="020B0502020202020204" pitchFamily="34" charset="0"/>
                <a:ea typeface="Aptos" panose="020B0004020202020204" pitchFamily="34" charset="0"/>
                <a:cs typeface="Times New Roman (Hoofdtekst CS)"/>
                <a:sym typeface="Wingdings" panose="05000000000000000000" pitchFamily="2" charset="2"/>
              </a:rPr>
              <a:t></a:t>
            </a:r>
            <a:r>
              <a:rPr lang="nl-NL" sz="1800" dirty="0">
                <a:effectLst/>
                <a:latin typeface="Century Gothic" panose="020B0502020202020204" pitchFamily="34" charset="0"/>
                <a:ea typeface="Aptos" panose="020B0004020202020204" pitchFamily="34" charset="0"/>
                <a:cs typeface="Times New Roman (Hoofdtekst CS)"/>
              </a:rPr>
              <a:t> Ook als er een afwijking in de beenspreiding is kun je WEL de SE geven. </a:t>
            </a:r>
            <a:endParaRPr lang="nl-NL" sz="1800" dirty="0">
              <a:ea typeface="Aptos" panose="020B0004020202020204" pitchFamily="34" charset="0"/>
              <a:cs typeface="Times New Roman (Hoofdtekst CS)"/>
            </a:endParaRPr>
          </a:p>
          <a:p>
            <a:pPr marL="719138" lvl="0" indent="-358775">
              <a:spcBef>
                <a:spcPts val="500"/>
              </a:spcBef>
              <a:buFont typeface="Wingdings" panose="05000000000000000000" pitchFamily="2" charset="2"/>
              <a:buChar char="Ø"/>
            </a:pPr>
            <a:r>
              <a:rPr lang="nl-NL" sz="1800" dirty="0">
                <a:effectLst/>
                <a:latin typeface="Century Gothic" panose="020B0502020202020204" pitchFamily="34" charset="0"/>
                <a:ea typeface="Aptos" panose="020B0004020202020204" pitchFamily="34" charset="0"/>
                <a:cs typeface="Times New Roman (Hoofdtekst CS)"/>
              </a:rPr>
              <a:t>Er staat </a:t>
            </a:r>
            <a:r>
              <a:rPr lang="nl-NL" sz="1800" b="1" dirty="0">
                <a:solidFill>
                  <a:schemeClr val="accent2">
                    <a:lumMod val="75000"/>
                  </a:schemeClr>
                </a:solidFill>
                <a:effectLst/>
                <a:latin typeface="Century Gothic" panose="020B0502020202020204" pitchFamily="34" charset="0"/>
                <a:ea typeface="Aptos" panose="020B0004020202020204" pitchFamily="34" charset="0"/>
                <a:cs typeface="Times New Roman (Hoofdtekst CS)"/>
              </a:rPr>
              <a:t>niet minimaal </a:t>
            </a:r>
            <a:r>
              <a:rPr lang="nl-NL" sz="1800" dirty="0">
                <a:effectLst/>
                <a:latin typeface="Century Gothic" panose="020B0502020202020204" pitchFamily="34" charset="0"/>
                <a:ea typeface="Aptos" panose="020B0004020202020204" pitchFamily="34" charset="0"/>
                <a:cs typeface="Times New Roman (Hoofdtekst CS)"/>
              </a:rPr>
              <a:t>180</a:t>
            </a:r>
            <a:r>
              <a:rPr lang="nl-NL" sz="1800" dirty="0"/>
              <a:t>° </a:t>
            </a:r>
            <a:r>
              <a:rPr lang="nl-NL" sz="1800" dirty="0">
                <a:effectLst/>
                <a:latin typeface="Century Gothic" panose="020B0502020202020204" pitchFamily="34" charset="0"/>
                <a:ea typeface="Aptos" panose="020B0004020202020204" pitchFamily="34" charset="0"/>
                <a:cs typeface="Times New Roman (Hoofdtekst CS)"/>
              </a:rPr>
              <a:t>beenspreiding. </a:t>
            </a:r>
          </a:p>
          <a:p>
            <a:pPr marL="719138" lvl="0" indent="-358775">
              <a:spcBef>
                <a:spcPts val="500"/>
              </a:spcBef>
              <a:buFont typeface="Wingdings" panose="05000000000000000000" pitchFamily="2" charset="2"/>
              <a:buChar char="Ø"/>
            </a:pPr>
            <a:r>
              <a:rPr lang="nl-NL" sz="1800" kern="100" dirty="0">
                <a:ea typeface="Aptos" panose="020B0004020202020204" pitchFamily="34" charset="0"/>
                <a:cs typeface="Times New Roman (Hoofdtekst CS)"/>
              </a:rPr>
              <a:t>Dat geldt niet alleen voor de hogere niveaus maar ook voor de lagere niveaus</a:t>
            </a:r>
          </a:p>
          <a:p>
            <a:pPr lvl="0"/>
            <a:r>
              <a:rPr lang="nl-NL" sz="1800" b="1" kern="100" dirty="0">
                <a:ea typeface="Aptos" panose="020B0004020202020204" pitchFamily="34" charset="0"/>
                <a:cs typeface="Times New Roman (Hoofdtekst CS)"/>
              </a:rPr>
              <a:t>Wat is ook weer een danspassage?</a:t>
            </a:r>
          </a:p>
          <a:p>
            <a:pPr marL="285750" lvl="0" indent="-285750">
              <a:spcBef>
                <a:spcPts val="500"/>
              </a:spcBef>
              <a:buFont typeface="Arial" panose="020B0604020202020204" pitchFamily="34" charset="0"/>
              <a:buChar char="•"/>
            </a:pPr>
            <a:r>
              <a:rPr lang="nl-NL" sz="1800" kern="100" dirty="0">
                <a:ea typeface="Aptos" panose="020B0004020202020204" pitchFamily="34" charset="0"/>
                <a:cs typeface="Times New Roman (Hoofdtekst CS)"/>
              </a:rPr>
              <a:t>een passage is een indirecte verbinding van 2 verschillende gymnastische sprongen, waarvan één met beenspreiding (180</a:t>
            </a:r>
            <a:r>
              <a:rPr lang="nl-NL" sz="1800" dirty="0"/>
              <a:t>°</a:t>
            </a:r>
            <a:r>
              <a:rPr lang="nl-NL" sz="1800" kern="100" dirty="0"/>
              <a:t> </a:t>
            </a:r>
            <a:r>
              <a:rPr lang="nl-NL" sz="1800" kern="100" dirty="0">
                <a:ea typeface="Aptos" panose="020B0004020202020204" pitchFamily="34" charset="0"/>
                <a:cs typeface="Times New Roman (Hoofdtekst CS)"/>
              </a:rPr>
              <a:t>of 135</a:t>
            </a:r>
            <a:r>
              <a:rPr lang="nl-NL" sz="1800" dirty="0"/>
              <a:t>°)</a:t>
            </a:r>
            <a:endParaRPr lang="nl-NL" sz="1800" kern="100" dirty="0"/>
          </a:p>
          <a:p>
            <a:pPr marL="285750" lvl="0" indent="-285750">
              <a:spcBef>
                <a:spcPts val="500"/>
              </a:spcBef>
              <a:buFont typeface="Arial" panose="020B0604020202020204" pitchFamily="34" charset="0"/>
              <a:buChar char="•"/>
            </a:pPr>
            <a:r>
              <a:rPr lang="nl-NL" sz="1800" kern="100" dirty="0">
                <a:ea typeface="Aptos" panose="020B0004020202020204" pitchFamily="34" charset="0"/>
                <a:cs typeface="Times New Roman (Hoofdtekst CS)"/>
              </a:rPr>
              <a:t>het is een indirecte verbinding, dat houdt in dat er (dans)passen tussen de sprongen zijn</a:t>
            </a:r>
          </a:p>
          <a:p>
            <a:pPr marL="285750" lvl="0" indent="-285750">
              <a:spcBef>
                <a:spcPts val="500"/>
              </a:spcBef>
              <a:buFont typeface="Arial" panose="020B0604020202020204" pitchFamily="34" charset="0"/>
              <a:buChar char="•"/>
            </a:pPr>
            <a:r>
              <a:rPr lang="nl-NL" sz="1800" kern="100" dirty="0">
                <a:ea typeface="Aptos" panose="020B0004020202020204" pitchFamily="34" charset="0"/>
                <a:cs typeface="Times New Roman (Hoofdtekst CS)"/>
              </a:rPr>
              <a:t>beide sprongen moeten worden afgezet met 1 voet</a:t>
            </a:r>
          </a:p>
          <a:p>
            <a:pPr marL="285750" lvl="0" indent="-285750">
              <a:spcBef>
                <a:spcPts val="500"/>
              </a:spcBef>
              <a:buFont typeface="Arial" panose="020B0604020202020204" pitchFamily="34" charset="0"/>
              <a:buChar char="•"/>
            </a:pPr>
            <a:r>
              <a:rPr lang="nl-NL" sz="1800" kern="100" dirty="0">
                <a:ea typeface="Aptos" panose="020B0004020202020204" pitchFamily="34" charset="0"/>
                <a:cs typeface="Times New Roman (Hoofdtekst CS)"/>
              </a:rPr>
              <a:t>alleen de 2</a:t>
            </a:r>
            <a:r>
              <a:rPr lang="nl-NL" sz="1800" kern="100" baseline="30000" dirty="0">
                <a:ea typeface="Aptos" panose="020B0004020202020204" pitchFamily="34" charset="0"/>
                <a:cs typeface="Times New Roman (Hoofdtekst CS)"/>
              </a:rPr>
              <a:t>e</a:t>
            </a:r>
            <a:r>
              <a:rPr lang="nl-NL" sz="1800" kern="100" dirty="0">
                <a:ea typeface="Aptos" panose="020B0004020202020204" pitchFamily="34" charset="0"/>
                <a:cs typeface="Times New Roman (Hoofdtekst CS)"/>
              </a:rPr>
              <a:t> sprong mag landen op 2 voeten</a:t>
            </a:r>
            <a:br>
              <a:rPr lang="nl-NL" sz="1800" kern="100" dirty="0">
                <a:ea typeface="Aptos" panose="020B0004020202020204" pitchFamily="34" charset="0"/>
                <a:cs typeface="Times New Roman (Hoofdtekst CS)"/>
              </a:rPr>
            </a:br>
            <a:endParaRPr lang="nl-NL" sz="1800" kern="100" dirty="0">
              <a:effectLst/>
              <a:latin typeface="Century Gothic" panose="020B0502020202020204" pitchFamily="34" charset="0"/>
              <a:ea typeface="Aptos" panose="020B0004020202020204" pitchFamily="34" charset="0"/>
              <a:cs typeface="Times New Roman (Hoofdtekst CS)"/>
            </a:endParaRPr>
          </a:p>
          <a:p>
            <a:pPr lvl="0"/>
            <a:r>
              <a:rPr lang="nl-NL" sz="1800" kern="100" dirty="0">
                <a:ea typeface="Aptos" panose="020B0004020202020204" pitchFamily="34" charset="0"/>
                <a:cs typeface="Times New Roman (Hoofdtekst CS)"/>
              </a:rPr>
              <a:t>Voor het toekennen van SE 1 mag de sprong met beenspreiding 45</a:t>
            </a:r>
            <a:r>
              <a:rPr lang="nl-NL" sz="1800" dirty="0"/>
              <a:t>° </a:t>
            </a:r>
            <a:r>
              <a:rPr lang="nl-NL" sz="1800" kern="100" dirty="0">
                <a:ea typeface="Aptos" panose="020B0004020202020204" pitchFamily="34" charset="0"/>
                <a:cs typeface="Times New Roman (Hoofdtekst CS)"/>
              </a:rPr>
              <a:t>afwijken:</a:t>
            </a:r>
          </a:p>
          <a:p>
            <a:pPr marL="285750" lvl="0" indent="-285750">
              <a:spcBef>
                <a:spcPts val="500"/>
              </a:spcBef>
              <a:buFont typeface="Arial" panose="020B0604020202020204" pitchFamily="34" charset="0"/>
              <a:buChar char="•"/>
            </a:pPr>
            <a:r>
              <a:rPr lang="nl-NL" sz="1800" kern="100" dirty="0">
                <a:ea typeface="Aptos" panose="020B0004020202020204" pitchFamily="34" charset="0"/>
                <a:cs typeface="Times New Roman (Hoofdtekst CS)"/>
              </a:rPr>
              <a:t>sprongen met 180</a:t>
            </a:r>
            <a:r>
              <a:rPr lang="nl-NL" sz="1800" dirty="0"/>
              <a:t>° </a:t>
            </a:r>
            <a:r>
              <a:rPr lang="nl-NL" sz="1800" kern="100" dirty="0">
                <a:ea typeface="Aptos" panose="020B0004020202020204" pitchFamily="34" charset="0"/>
                <a:cs typeface="Times New Roman (Hoofdtekst CS)"/>
              </a:rPr>
              <a:t>beenspreiding mogen geteld worden t/m 135</a:t>
            </a:r>
            <a:r>
              <a:rPr lang="nl-NL" sz="1800" dirty="0"/>
              <a:t>°</a:t>
            </a:r>
            <a:endParaRPr lang="nl-NL" sz="1800" kern="100" dirty="0"/>
          </a:p>
          <a:p>
            <a:pPr marL="285750" lvl="0" indent="-285750">
              <a:spcBef>
                <a:spcPts val="500"/>
              </a:spcBef>
              <a:buFont typeface="Arial" panose="020B0604020202020204" pitchFamily="34" charset="0"/>
              <a:buChar char="•"/>
            </a:pPr>
            <a:r>
              <a:rPr lang="nl-NL" sz="1800" kern="100" dirty="0">
                <a:ea typeface="Aptos" panose="020B0004020202020204" pitchFamily="34" charset="0"/>
                <a:cs typeface="Times New Roman (Hoofdtekst CS)"/>
              </a:rPr>
              <a:t>sprongen met 135</a:t>
            </a:r>
            <a:r>
              <a:rPr lang="nl-NL" sz="1800" dirty="0"/>
              <a:t>° </a:t>
            </a:r>
            <a:r>
              <a:rPr lang="nl-NL" sz="1800" kern="100" dirty="0">
                <a:ea typeface="Aptos" panose="020B0004020202020204" pitchFamily="34" charset="0"/>
                <a:cs typeface="Times New Roman (Hoofdtekst CS)"/>
              </a:rPr>
              <a:t>beenspreiding mogen geteld worden t/m 90</a:t>
            </a:r>
            <a:r>
              <a:rPr lang="nl-NL" sz="1800" dirty="0"/>
              <a:t>°</a:t>
            </a:r>
            <a:br>
              <a:rPr lang="nl-NL" sz="1800" kern="100" dirty="0">
                <a:effectLst/>
                <a:latin typeface="Century Gothic" panose="020B0502020202020204" pitchFamily="34" charset="0"/>
                <a:ea typeface="Aptos" panose="020B0004020202020204" pitchFamily="34" charset="0"/>
                <a:cs typeface="Times New Roman (Hoofdtekst CS)"/>
              </a:rPr>
            </a:br>
            <a:endParaRPr lang="it-IT" sz="2400" b="1" dirty="0">
              <a:solidFill>
                <a:srgbClr val="FF0000"/>
              </a:solidFill>
              <a:cs typeface="Arial" panose="020B0604020202020204" pitchFamily="34" charset="0"/>
            </a:endParaRPr>
          </a:p>
          <a:p>
            <a:pPr marL="342900" indent="-342900">
              <a:buFont typeface="Arial" panose="020B0604020202020204" pitchFamily="34" charset="0"/>
              <a:buChar char="•"/>
            </a:pPr>
            <a:endParaRPr lang="it-IT" sz="2400" dirty="0">
              <a:solidFill>
                <a:schemeClr val="tx1"/>
              </a:solidFill>
              <a:cs typeface="Arial" panose="020B0604020202020204" pitchFamily="34" charset="0"/>
            </a:endParaRPr>
          </a:p>
          <a:p>
            <a:pPr marL="342900" indent="-342900">
              <a:buFont typeface="Arial" panose="020B0604020202020204" pitchFamily="34" charset="0"/>
              <a:buChar char="•"/>
            </a:pPr>
            <a:endParaRPr lang="it-IT" sz="2400" dirty="0">
              <a:solidFill>
                <a:schemeClr val="tx1"/>
              </a:solidFill>
              <a:cs typeface="Arial" panose="020B0604020202020204" pitchFamily="34" charset="0"/>
            </a:endParaRPr>
          </a:p>
          <a:p>
            <a:pPr marL="342900" indent="-342900">
              <a:buFont typeface="Arial" panose="020B0604020202020204" pitchFamily="34" charset="0"/>
              <a:buChar char="•"/>
            </a:pPr>
            <a:endParaRPr lang="it-IT" sz="2400" dirty="0"/>
          </a:p>
        </p:txBody>
      </p:sp>
      <p:sp>
        <p:nvSpPr>
          <p:cNvPr id="4" name="Titolo 1">
            <a:extLst>
              <a:ext uri="{FF2B5EF4-FFF2-40B4-BE49-F238E27FC236}">
                <a16:creationId xmlns:a16="http://schemas.microsoft.com/office/drawing/2014/main" id="{F1E68E09-4FEC-41C2-9BFE-58F8899C315B}"/>
              </a:ext>
            </a:extLst>
          </p:cNvPr>
          <p:cNvSpPr txBox="1">
            <a:spLocks/>
          </p:cNvSpPr>
          <p:nvPr/>
        </p:nvSpPr>
        <p:spPr>
          <a:xfrm>
            <a:off x="335360" y="548680"/>
            <a:ext cx="10515600"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Vloer - danspassage SE 1</a:t>
            </a:r>
          </a:p>
        </p:txBody>
      </p:sp>
    </p:spTree>
    <p:extLst>
      <p:ext uri="{BB962C8B-B14F-4D97-AF65-F5344CB8AC3E}">
        <p14:creationId xmlns:p14="http://schemas.microsoft.com/office/powerpoint/2010/main" val="266102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F237E74-7CE5-50A0-0AA3-FD5539158F7B}"/>
              </a:ext>
            </a:extLst>
          </p:cNvPr>
          <p:cNvSpPr txBox="1"/>
          <p:nvPr/>
        </p:nvSpPr>
        <p:spPr>
          <a:xfrm>
            <a:off x="335360" y="1700808"/>
            <a:ext cx="10515600" cy="4760278"/>
          </a:xfrm>
          <a:prstGeom prst="rect">
            <a:avLst/>
          </a:prstGeom>
          <a:noFill/>
        </p:spPr>
        <p:txBody>
          <a:bodyPr wrap="square">
            <a:spAutoFit/>
          </a:bodyPr>
          <a:lstStyle/>
          <a:p>
            <a:r>
              <a:rPr lang="nl-NL" sz="1800" kern="100" dirty="0">
                <a:effectLst/>
                <a:latin typeface="Century Gothic" panose="020B0502020202020204" pitchFamily="34" charset="0"/>
                <a:ea typeface="Aptos" panose="020B0004020202020204" pitchFamily="34" charset="0"/>
                <a:cs typeface="Times New Roman (Hoofdtekst CS)"/>
              </a:rPr>
              <a:t>Een </a:t>
            </a:r>
            <a:r>
              <a:rPr lang="nl-NL" sz="1800" kern="100" dirty="0" err="1">
                <a:effectLst/>
                <a:latin typeface="Century Gothic" panose="020B0502020202020204" pitchFamily="34" charset="0"/>
                <a:ea typeface="Aptos" panose="020B0004020202020204" pitchFamily="34" charset="0"/>
                <a:cs typeface="Times New Roman (Hoofdtekst CS)"/>
              </a:rPr>
              <a:t>acrolijn</a:t>
            </a:r>
            <a:r>
              <a:rPr lang="nl-NL" sz="1800" kern="100" dirty="0">
                <a:effectLst/>
                <a:latin typeface="Century Gothic" panose="020B0502020202020204" pitchFamily="34" charset="0"/>
                <a:ea typeface="Aptos" panose="020B0004020202020204" pitchFamily="34" charset="0"/>
                <a:cs typeface="Times New Roman (Hoofdtekst CS)"/>
              </a:rPr>
              <a:t> met daarin een herhaald element is nog steeds een </a:t>
            </a:r>
            <a:r>
              <a:rPr lang="nl-NL" sz="1800" kern="100" dirty="0" err="1">
                <a:effectLst/>
                <a:latin typeface="Century Gothic" panose="020B0502020202020204" pitchFamily="34" charset="0"/>
                <a:ea typeface="Aptos" panose="020B0004020202020204" pitchFamily="34" charset="0"/>
                <a:cs typeface="Times New Roman (Hoofdtekst CS)"/>
              </a:rPr>
              <a:t>acrolijn</a:t>
            </a:r>
            <a:r>
              <a:rPr lang="nl-NL" sz="1800" kern="100" dirty="0">
                <a:effectLst/>
                <a:latin typeface="Century Gothic" panose="020B0502020202020204" pitchFamily="34" charset="0"/>
                <a:ea typeface="Aptos" panose="020B0004020202020204" pitchFamily="34" charset="0"/>
                <a:cs typeface="Times New Roman (Hoofdtekst CS)"/>
              </a:rPr>
              <a:t>.</a:t>
            </a:r>
          </a:p>
          <a:p>
            <a:pPr marL="342900" lvl="0" indent="-342900">
              <a:spcBef>
                <a:spcPts val="1000"/>
              </a:spcBef>
              <a:buFont typeface="Arial" panose="020B0604020202020204" pitchFamily="34" charset="0"/>
              <a:buChar char="•"/>
            </a:pPr>
            <a:r>
              <a:rPr lang="nl-NL" sz="1800" kern="100" dirty="0">
                <a:effectLst/>
                <a:latin typeface="Century Gothic" panose="020B0502020202020204" pitchFamily="34" charset="0"/>
                <a:ea typeface="Aptos" panose="020B0004020202020204" pitchFamily="34" charset="0"/>
                <a:cs typeface="Times New Roman (Hoofdtekst CS)"/>
              </a:rPr>
              <a:t>Arabier-salto en verderop in de oefening </a:t>
            </a:r>
            <a:r>
              <a:rPr lang="nl-NL" sz="1800" kern="100" dirty="0" err="1">
                <a:effectLst/>
                <a:latin typeface="Century Gothic" panose="020B0502020202020204" pitchFamily="34" charset="0"/>
                <a:ea typeface="Aptos" panose="020B0004020202020204" pitchFamily="34" charset="0"/>
                <a:cs typeface="Times New Roman (Hoofdtekst CS)"/>
              </a:rPr>
              <a:t>arabier-flfl</a:t>
            </a:r>
            <a:r>
              <a:rPr lang="nl-NL" sz="1800" kern="100" dirty="0">
                <a:effectLst/>
                <a:latin typeface="Century Gothic" panose="020B0502020202020204" pitchFamily="34" charset="0"/>
                <a:ea typeface="Aptos" panose="020B0004020202020204" pitchFamily="34" charset="0"/>
                <a:cs typeface="Times New Roman (Hoofdtekst CS)"/>
              </a:rPr>
              <a:t> zijn 2 </a:t>
            </a:r>
            <a:r>
              <a:rPr lang="nl-NL" sz="1800" kern="100" dirty="0" err="1">
                <a:effectLst/>
                <a:latin typeface="Century Gothic" panose="020B0502020202020204" pitchFamily="34" charset="0"/>
                <a:ea typeface="Aptos" panose="020B0004020202020204" pitchFamily="34" charset="0"/>
                <a:cs typeface="Times New Roman (Hoofdtekst CS)"/>
              </a:rPr>
              <a:t>acrolijnen</a:t>
            </a:r>
            <a:r>
              <a:rPr lang="nl-NL" sz="1800" kern="100" dirty="0">
                <a:effectLst/>
                <a:latin typeface="Century Gothic" panose="020B0502020202020204" pitchFamily="34" charset="0"/>
                <a:ea typeface="Aptos" panose="020B0004020202020204" pitchFamily="34" charset="0"/>
                <a:cs typeface="Times New Roman (Hoofdtekst CS)"/>
              </a:rPr>
              <a:t> </a:t>
            </a:r>
            <a:br>
              <a:rPr lang="nl-NL" sz="1800" kern="100" dirty="0">
                <a:effectLst/>
                <a:latin typeface="Century Gothic" panose="020B0502020202020204" pitchFamily="34" charset="0"/>
                <a:ea typeface="Aptos" panose="020B0004020202020204" pitchFamily="34" charset="0"/>
                <a:cs typeface="Times New Roman (Hoofdtekst CS)"/>
              </a:rPr>
            </a:br>
            <a:r>
              <a:rPr lang="nl-NL" sz="1800" kern="100" dirty="0">
                <a:effectLst/>
                <a:latin typeface="Century Gothic" panose="020B0502020202020204" pitchFamily="34" charset="0"/>
                <a:ea typeface="Aptos" panose="020B0004020202020204" pitchFamily="34" charset="0"/>
                <a:cs typeface="Times New Roman (Hoofdtekst CS)"/>
              </a:rPr>
              <a:t>met 2 elementen. </a:t>
            </a:r>
            <a:br>
              <a:rPr lang="nl-NL" sz="1800" kern="100" dirty="0">
                <a:effectLst/>
                <a:latin typeface="Century Gothic" panose="020B0502020202020204" pitchFamily="34" charset="0"/>
                <a:ea typeface="Aptos" panose="020B0004020202020204" pitchFamily="34" charset="0"/>
                <a:cs typeface="Times New Roman (Hoofdtekst CS)"/>
              </a:rPr>
            </a:br>
            <a:r>
              <a:rPr lang="nl-NL" sz="1800" kern="100" dirty="0">
                <a:effectLst/>
                <a:latin typeface="Century Gothic" panose="020B0502020202020204" pitchFamily="34" charset="0"/>
                <a:ea typeface="Aptos" panose="020B0004020202020204" pitchFamily="34" charset="0"/>
                <a:cs typeface="Times New Roman (Hoofdtekst CS)"/>
              </a:rPr>
              <a:t>Alleen bij de laatste </a:t>
            </a:r>
            <a:r>
              <a:rPr lang="nl-NL" sz="1800" kern="100" dirty="0" err="1">
                <a:effectLst/>
                <a:latin typeface="Century Gothic" panose="020B0502020202020204" pitchFamily="34" charset="0"/>
                <a:ea typeface="Aptos" panose="020B0004020202020204" pitchFamily="34" charset="0"/>
                <a:cs typeface="Times New Roman (Hoofdtekst CS)"/>
              </a:rPr>
              <a:t>acrolijn</a:t>
            </a:r>
            <a:r>
              <a:rPr lang="nl-NL" sz="1800" kern="100" dirty="0">
                <a:effectLst/>
                <a:latin typeface="Century Gothic" panose="020B0502020202020204" pitchFamily="34" charset="0"/>
                <a:ea typeface="Aptos" panose="020B0004020202020204" pitchFamily="34" charset="0"/>
                <a:cs typeface="Times New Roman (Hoofdtekst CS)"/>
              </a:rPr>
              <a:t> krijgt de </a:t>
            </a:r>
            <a:r>
              <a:rPr lang="nl-NL" sz="1800" kern="100" dirty="0" err="1">
                <a:effectLst/>
                <a:latin typeface="Century Gothic" panose="020B0502020202020204" pitchFamily="34" charset="0"/>
                <a:ea typeface="Aptos" panose="020B0004020202020204" pitchFamily="34" charset="0"/>
                <a:cs typeface="Times New Roman (Hoofdtekst CS)"/>
              </a:rPr>
              <a:t>arabier</a:t>
            </a:r>
            <a:r>
              <a:rPr lang="nl-NL" sz="1800" kern="100" dirty="0">
                <a:effectLst/>
                <a:latin typeface="Century Gothic" panose="020B0502020202020204" pitchFamily="34" charset="0"/>
                <a:ea typeface="Aptos" panose="020B0004020202020204" pitchFamily="34" charset="0"/>
                <a:cs typeface="Times New Roman (Hoofdtekst CS)"/>
              </a:rPr>
              <a:t> geen MW meer. </a:t>
            </a:r>
            <a:br>
              <a:rPr lang="nl-NL" sz="1800" kern="100" dirty="0">
                <a:effectLst/>
                <a:latin typeface="Century Gothic" panose="020B0502020202020204" pitchFamily="34" charset="0"/>
                <a:ea typeface="Aptos" panose="020B0004020202020204" pitchFamily="34" charset="0"/>
                <a:cs typeface="Times New Roman (Hoofdtekst CS)"/>
              </a:rPr>
            </a:br>
            <a:r>
              <a:rPr lang="nl-NL" sz="1800" kern="100" dirty="0">
                <a:effectLst/>
                <a:latin typeface="Century Gothic" panose="020B0502020202020204" pitchFamily="34" charset="0"/>
                <a:ea typeface="Aptos" panose="020B0004020202020204" pitchFamily="34" charset="0"/>
                <a:cs typeface="Times New Roman (Hoofdtekst CS)"/>
              </a:rPr>
              <a:t>Pas bij 2 dezelfde </a:t>
            </a:r>
            <a:r>
              <a:rPr lang="nl-NL" sz="1800" kern="100" dirty="0" err="1">
                <a:effectLst/>
                <a:latin typeface="Century Gothic" panose="020B0502020202020204" pitchFamily="34" charset="0"/>
                <a:ea typeface="Aptos" panose="020B0004020202020204" pitchFamily="34" charset="0"/>
                <a:cs typeface="Times New Roman (Hoofdtekst CS)"/>
              </a:rPr>
              <a:t>acrolijnen</a:t>
            </a:r>
            <a:r>
              <a:rPr lang="nl-NL" sz="1800" kern="100" dirty="0">
                <a:effectLst/>
                <a:latin typeface="Century Gothic" panose="020B0502020202020204" pitchFamily="34" charset="0"/>
                <a:ea typeface="Aptos" panose="020B0004020202020204" pitchFamily="34" charset="0"/>
                <a:cs typeface="Times New Roman (Hoofdtekst CS)"/>
              </a:rPr>
              <a:t>, (2x </a:t>
            </a:r>
            <a:r>
              <a:rPr lang="nl-NL" sz="1800" kern="100" dirty="0" err="1">
                <a:effectLst/>
                <a:latin typeface="Century Gothic" panose="020B0502020202020204" pitchFamily="34" charset="0"/>
                <a:ea typeface="Aptos" panose="020B0004020202020204" pitchFamily="34" charset="0"/>
                <a:cs typeface="Times New Roman (Hoofdtekst CS)"/>
              </a:rPr>
              <a:t>arabier-flfl</a:t>
            </a:r>
            <a:r>
              <a:rPr lang="nl-NL" sz="1800" kern="100" dirty="0">
                <a:effectLst/>
                <a:latin typeface="Century Gothic" panose="020B0502020202020204" pitchFamily="34" charset="0"/>
                <a:ea typeface="Aptos" panose="020B0004020202020204" pitchFamily="34" charset="0"/>
                <a:cs typeface="Times New Roman (Hoofdtekst CS)"/>
              </a:rPr>
              <a:t>) dan heb je geen 2</a:t>
            </a:r>
            <a:r>
              <a:rPr lang="nl-NL" sz="1800" kern="100" baseline="30000" dirty="0">
                <a:effectLst/>
                <a:latin typeface="Century Gothic" panose="020B0502020202020204" pitchFamily="34" charset="0"/>
                <a:ea typeface="Aptos" panose="020B0004020202020204" pitchFamily="34" charset="0"/>
                <a:cs typeface="Times New Roman (Hoofdtekst CS)"/>
              </a:rPr>
              <a:t>e</a:t>
            </a:r>
            <a:r>
              <a:rPr lang="nl-NL" sz="1800" kern="100" dirty="0">
                <a:effectLst/>
                <a:latin typeface="Century Gothic" panose="020B0502020202020204" pitchFamily="34" charset="0"/>
                <a:ea typeface="Aptos" panose="020B0004020202020204" pitchFamily="34" charset="0"/>
                <a:cs typeface="Times New Roman (Hoofdtekst CS)"/>
              </a:rPr>
              <a:t> </a:t>
            </a:r>
            <a:r>
              <a:rPr lang="nl-NL" sz="1800" kern="100" dirty="0" err="1">
                <a:effectLst/>
                <a:latin typeface="Century Gothic" panose="020B0502020202020204" pitchFamily="34" charset="0"/>
                <a:ea typeface="Aptos" panose="020B0004020202020204" pitchFamily="34" charset="0"/>
                <a:cs typeface="Times New Roman (Hoofdtekst CS)"/>
              </a:rPr>
              <a:t>acrolijn</a:t>
            </a:r>
            <a:r>
              <a:rPr lang="nl-NL" sz="1800" kern="100" dirty="0">
                <a:effectLst/>
                <a:latin typeface="Century Gothic" panose="020B0502020202020204" pitchFamily="34" charset="0"/>
                <a:ea typeface="Aptos" panose="020B0004020202020204" pitchFamily="34" charset="0"/>
                <a:cs typeface="Times New Roman (Hoofdtekst CS)"/>
              </a:rPr>
              <a:t>. (bij supplementen E t/m H en 3 t/m 7)</a:t>
            </a:r>
          </a:p>
          <a:p>
            <a:pPr marL="342900" lvl="0" indent="-342900">
              <a:spcBef>
                <a:spcPts val="1000"/>
              </a:spcBef>
              <a:buFont typeface="Arial" panose="020B0604020202020204" pitchFamily="34" charset="0"/>
              <a:buChar char="•"/>
            </a:pPr>
            <a:r>
              <a:rPr lang="nl-NL" sz="1800" kern="100" dirty="0">
                <a:latin typeface="Century Gothic" panose="020B0502020202020204" pitchFamily="34" charset="0"/>
                <a:ea typeface="Aptos" panose="020B0004020202020204" pitchFamily="34" charset="0"/>
                <a:cs typeface="Times New Roman (Hoofdtekst CS)"/>
              </a:rPr>
              <a:t>Reden: </a:t>
            </a:r>
            <a:r>
              <a:rPr lang="nl-NL" sz="1800" kern="100" dirty="0" err="1">
                <a:latin typeface="Century Gothic" panose="020B0502020202020204" pitchFamily="34" charset="0"/>
                <a:ea typeface="Aptos" panose="020B0004020202020204" pitchFamily="34" charset="0"/>
                <a:cs typeface="Times New Roman (Hoofdtekst CS)"/>
              </a:rPr>
              <a:t>arabieren</a:t>
            </a:r>
            <a:r>
              <a:rPr lang="nl-NL" sz="1800" kern="100" dirty="0">
                <a:latin typeface="Century Gothic" panose="020B0502020202020204" pitchFamily="34" charset="0"/>
                <a:ea typeface="Aptos" panose="020B0004020202020204" pitchFamily="34" charset="0"/>
                <a:cs typeface="Times New Roman (Hoofdtekst CS)"/>
              </a:rPr>
              <a:t>, flikflakken en overslagen zijn voorbereidende elementen. Zonder deze elementen is er geen mogelijkheid tot het verbinden van moeilijke elementen</a:t>
            </a:r>
          </a:p>
          <a:p>
            <a:pPr marL="342900" lvl="0" indent="-342900">
              <a:spcBef>
                <a:spcPts val="1000"/>
              </a:spcBef>
              <a:buFont typeface="Arial" panose="020B0604020202020204" pitchFamily="34" charset="0"/>
              <a:buChar char="•"/>
            </a:pPr>
            <a:r>
              <a:rPr lang="nl-NL" kern="100" dirty="0">
                <a:effectLst/>
                <a:latin typeface="Century Gothic" panose="020B0502020202020204" pitchFamily="34" charset="0"/>
                <a:ea typeface="Aptos" panose="020B0004020202020204" pitchFamily="34" charset="0"/>
                <a:cs typeface="Times New Roman (Hoofdtekst CS)"/>
              </a:rPr>
              <a:t>Bij vloer is de afs</a:t>
            </a:r>
            <a:r>
              <a:rPr lang="nl-NL" kern="100" dirty="0">
                <a:latin typeface="Century Gothic" panose="020B0502020202020204" pitchFamily="34" charset="0"/>
                <a:ea typeface="Aptos" panose="020B0004020202020204" pitchFamily="34" charset="0"/>
                <a:cs typeface="Times New Roman (Hoofdtekst CS)"/>
              </a:rPr>
              <a:t>prong altijd een </a:t>
            </a:r>
            <a:r>
              <a:rPr lang="nl-NL" kern="100" dirty="0" err="1">
                <a:latin typeface="Century Gothic" panose="020B0502020202020204" pitchFamily="34" charset="0"/>
                <a:ea typeface="Aptos" panose="020B0004020202020204" pitchFamily="34" charset="0"/>
                <a:cs typeface="Times New Roman (Hoofdtekst CS)"/>
              </a:rPr>
              <a:t>acro</a:t>
            </a:r>
            <a:r>
              <a:rPr lang="nl-NL" kern="100" dirty="0">
                <a:latin typeface="Century Gothic" panose="020B0502020202020204" pitchFamily="34" charset="0"/>
                <a:ea typeface="Aptos" panose="020B0004020202020204" pitchFamily="34" charset="0"/>
                <a:cs typeface="Times New Roman (Hoofdtekst CS)"/>
              </a:rPr>
              <a:t>-element in de laatst tellende </a:t>
            </a:r>
            <a:r>
              <a:rPr lang="nl-NL" kern="100" dirty="0" err="1">
                <a:latin typeface="Century Gothic" panose="020B0502020202020204" pitchFamily="34" charset="0"/>
                <a:ea typeface="Aptos" panose="020B0004020202020204" pitchFamily="34" charset="0"/>
                <a:cs typeface="Times New Roman (Hoofdtekst CS)"/>
              </a:rPr>
              <a:t>acrolijn</a:t>
            </a:r>
            <a:r>
              <a:rPr lang="nl-NL" kern="100" dirty="0">
                <a:latin typeface="Century Gothic" panose="020B0502020202020204" pitchFamily="34" charset="0"/>
                <a:ea typeface="Aptos" panose="020B0004020202020204" pitchFamily="34" charset="0"/>
                <a:cs typeface="Times New Roman (Hoofdtekst CS)"/>
              </a:rPr>
              <a:t>. Hiernaast heeft turnster nog 1 of 2 </a:t>
            </a:r>
            <a:r>
              <a:rPr lang="nl-NL" kern="100" dirty="0" err="1">
                <a:latin typeface="Century Gothic" panose="020B0502020202020204" pitchFamily="34" charset="0"/>
                <a:ea typeface="Aptos" panose="020B0004020202020204" pitchFamily="34" charset="0"/>
                <a:cs typeface="Times New Roman (Hoofdtekst CS)"/>
              </a:rPr>
              <a:t>acro</a:t>
            </a:r>
            <a:r>
              <a:rPr lang="nl-NL" kern="100" dirty="0">
                <a:latin typeface="Century Gothic" panose="020B0502020202020204" pitchFamily="34" charset="0"/>
                <a:ea typeface="Aptos" panose="020B0004020202020204" pitchFamily="34" charset="0"/>
                <a:cs typeface="Times New Roman (Hoofdtekst CS)"/>
              </a:rPr>
              <a:t>-elementen nodig. Naar gelang het supplement dat voorschrijft. </a:t>
            </a:r>
          </a:p>
          <a:p>
            <a:pPr marL="342900" lvl="0" indent="-342900">
              <a:spcBef>
                <a:spcPts val="1000"/>
              </a:spcBef>
              <a:buFont typeface="Arial" panose="020B0604020202020204" pitchFamily="34" charset="0"/>
              <a:buChar char="•"/>
            </a:pPr>
            <a:r>
              <a:rPr lang="nl-NL" kern="100" dirty="0">
                <a:latin typeface="Century Gothic" panose="020B0502020202020204" pitchFamily="34" charset="0"/>
                <a:ea typeface="Aptos" panose="020B0004020202020204" pitchFamily="34" charset="0"/>
                <a:cs typeface="Times New Roman (Hoofdtekst CS)"/>
              </a:rPr>
              <a:t>De salto met de hoogste MW in de laatst tellende </a:t>
            </a:r>
            <a:r>
              <a:rPr lang="nl-NL" kern="100" dirty="0" err="1">
                <a:latin typeface="Century Gothic" panose="020B0502020202020204" pitchFamily="34" charset="0"/>
                <a:ea typeface="Aptos" panose="020B0004020202020204" pitchFamily="34" charset="0"/>
                <a:cs typeface="Times New Roman (Hoofdtekst CS)"/>
              </a:rPr>
              <a:t>acrolijn</a:t>
            </a:r>
            <a:r>
              <a:rPr lang="nl-NL" kern="100" dirty="0">
                <a:latin typeface="Century Gothic" panose="020B0502020202020204" pitchFamily="34" charset="0"/>
                <a:ea typeface="Aptos" panose="020B0004020202020204" pitchFamily="34" charset="0"/>
                <a:cs typeface="Times New Roman (Hoofdtekst CS)"/>
              </a:rPr>
              <a:t> bij A t/m D is de afsprong</a:t>
            </a:r>
          </a:p>
          <a:p>
            <a:pPr marL="342900" lvl="0" indent="-342900">
              <a:buFont typeface="Symbol" panose="05050102010706020507" pitchFamily="18" charset="2"/>
              <a:buChar char=""/>
            </a:pPr>
            <a:endParaRPr lang="nl-NL" sz="1800" kern="100" dirty="0">
              <a:effectLst/>
              <a:latin typeface="Century Gothic" panose="020B0502020202020204" pitchFamily="34" charset="0"/>
              <a:ea typeface="Aptos" panose="020B0004020202020204" pitchFamily="34" charset="0"/>
              <a:cs typeface="Times New Roman (Hoofdtekst CS)"/>
            </a:endParaRPr>
          </a:p>
          <a:p>
            <a:pPr lvl="0"/>
            <a:r>
              <a:rPr lang="nl-NL" b="1" kern="100" dirty="0">
                <a:solidFill>
                  <a:srgbClr val="FF0000"/>
                </a:solidFill>
                <a:latin typeface="Century Gothic" panose="020B0502020202020204" pitchFamily="34" charset="0"/>
                <a:ea typeface="Aptos" panose="020B0004020202020204" pitchFamily="34" charset="0"/>
                <a:cs typeface="Times New Roman (Hoofdtekst CS)"/>
              </a:rPr>
              <a:t>LET OP! </a:t>
            </a:r>
            <a:br>
              <a:rPr lang="nl-NL" b="1" kern="100" dirty="0">
                <a:solidFill>
                  <a:srgbClr val="FF0000"/>
                </a:solidFill>
                <a:latin typeface="Century Gothic" panose="020B0502020202020204" pitchFamily="34" charset="0"/>
                <a:ea typeface="Aptos" panose="020B0004020202020204" pitchFamily="34" charset="0"/>
                <a:cs typeface="Times New Roman (Hoofdtekst CS)"/>
              </a:rPr>
            </a:br>
            <a:r>
              <a:rPr lang="nl-NL" b="1" kern="100" dirty="0">
                <a:solidFill>
                  <a:srgbClr val="FF0000"/>
                </a:solidFill>
                <a:latin typeface="Century Gothic" panose="020B0502020202020204" pitchFamily="34" charset="0"/>
                <a:ea typeface="Aptos" panose="020B0004020202020204" pitchFamily="34" charset="0"/>
                <a:cs typeface="Times New Roman (Hoofdtekst CS)"/>
              </a:rPr>
              <a:t>In supplement F t/m A moeten SE 2 t/m 4 </a:t>
            </a:r>
            <a:r>
              <a:rPr lang="nl-NL" b="1" kern="100" dirty="0">
                <a:solidFill>
                  <a:srgbClr val="3333FF"/>
                </a:solidFill>
                <a:latin typeface="Century Gothic" panose="020B0502020202020204" pitchFamily="34" charset="0"/>
                <a:ea typeface="Aptos" panose="020B0004020202020204" pitchFamily="34" charset="0"/>
                <a:cs typeface="Times New Roman (Hoofdtekst CS)"/>
              </a:rPr>
              <a:t>IN</a:t>
            </a:r>
            <a:r>
              <a:rPr lang="nl-NL" b="1" kern="100" dirty="0">
                <a:solidFill>
                  <a:schemeClr val="accent2">
                    <a:lumMod val="75000"/>
                  </a:schemeClr>
                </a:solidFill>
                <a:latin typeface="Century Gothic" panose="020B0502020202020204" pitchFamily="34" charset="0"/>
                <a:ea typeface="Aptos" panose="020B0004020202020204" pitchFamily="34" charset="0"/>
                <a:cs typeface="Times New Roman (Hoofdtekst CS)"/>
              </a:rPr>
              <a:t> </a:t>
            </a:r>
            <a:r>
              <a:rPr lang="nl-NL" b="1" kern="100" dirty="0">
                <a:solidFill>
                  <a:srgbClr val="FF0000"/>
                </a:solidFill>
                <a:latin typeface="Century Gothic" panose="020B0502020202020204" pitchFamily="34" charset="0"/>
                <a:ea typeface="Aptos" panose="020B0004020202020204" pitchFamily="34" charset="0"/>
                <a:cs typeface="Times New Roman (Hoofdtekst CS)"/>
              </a:rPr>
              <a:t>een </a:t>
            </a:r>
            <a:r>
              <a:rPr lang="nl-NL" b="1" kern="100" dirty="0" err="1">
                <a:solidFill>
                  <a:srgbClr val="FF0000"/>
                </a:solidFill>
                <a:latin typeface="Century Gothic" panose="020B0502020202020204" pitchFamily="34" charset="0"/>
                <a:ea typeface="Aptos" panose="020B0004020202020204" pitchFamily="34" charset="0"/>
                <a:cs typeface="Times New Roman (Hoofdtekst CS)"/>
              </a:rPr>
              <a:t>acrolijn</a:t>
            </a:r>
            <a:r>
              <a:rPr lang="nl-NL" b="1" kern="100" dirty="0">
                <a:solidFill>
                  <a:srgbClr val="FF0000"/>
                </a:solidFill>
                <a:latin typeface="Century Gothic" panose="020B0502020202020204" pitchFamily="34" charset="0"/>
                <a:ea typeface="Aptos" panose="020B0004020202020204" pitchFamily="34" charset="0"/>
                <a:cs typeface="Times New Roman (Hoofdtekst CS)"/>
              </a:rPr>
              <a:t> geturnd zijn</a:t>
            </a:r>
            <a:endParaRPr lang="nl-NL" sz="1800" b="1" kern="100" dirty="0">
              <a:solidFill>
                <a:srgbClr val="FF0000"/>
              </a:solidFill>
              <a:effectLst/>
              <a:latin typeface="Century Gothic" panose="020B0502020202020204" pitchFamily="34" charset="0"/>
              <a:ea typeface="Aptos" panose="020B0004020202020204" pitchFamily="34" charset="0"/>
              <a:cs typeface="Times New Roman (Hoofdtekst CS)"/>
            </a:endParaRPr>
          </a:p>
        </p:txBody>
      </p:sp>
      <p:sp>
        <p:nvSpPr>
          <p:cNvPr id="6" name="Titolo 1">
            <a:extLst>
              <a:ext uri="{FF2B5EF4-FFF2-40B4-BE49-F238E27FC236}">
                <a16:creationId xmlns:a16="http://schemas.microsoft.com/office/drawing/2014/main" id="{515E3606-F8BB-BF32-FF9F-F61190A59A90}"/>
              </a:ext>
            </a:extLst>
          </p:cNvPr>
          <p:cNvSpPr txBox="1">
            <a:spLocks/>
          </p:cNvSpPr>
          <p:nvPr/>
        </p:nvSpPr>
        <p:spPr>
          <a:xfrm>
            <a:off x="335360" y="548680"/>
            <a:ext cx="10515600"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Vloer - Acrolijnen</a:t>
            </a:r>
          </a:p>
        </p:txBody>
      </p:sp>
    </p:spTree>
    <p:extLst>
      <p:ext uri="{BB962C8B-B14F-4D97-AF65-F5344CB8AC3E}">
        <p14:creationId xmlns:p14="http://schemas.microsoft.com/office/powerpoint/2010/main" val="364857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86E787-17CE-42BC-AD65-7B8DB3BB5845}"/>
              </a:ext>
            </a:extLst>
          </p:cNvPr>
          <p:cNvSpPr>
            <a:spLocks noGrp="1"/>
          </p:cNvSpPr>
          <p:nvPr>
            <p:ph sz="quarter" idx="10"/>
          </p:nvPr>
        </p:nvSpPr>
        <p:spPr>
          <a:xfrm>
            <a:off x="307273" y="1700808"/>
            <a:ext cx="10515600" cy="4386324"/>
          </a:xfrm>
        </p:spPr>
        <p:txBody>
          <a:bodyPr>
            <a:noAutofit/>
          </a:bodyPr>
          <a:lstStyle/>
          <a:p>
            <a:pPr marL="342900" lvl="0" indent="-342900">
              <a:buFont typeface="Symbol" panose="05050102010706020507" pitchFamily="18" charset="2"/>
              <a:buChar char=""/>
            </a:pPr>
            <a:r>
              <a:rPr lang="nl-NL" sz="1800" kern="100" dirty="0">
                <a:effectLst/>
                <a:latin typeface="Century Gothic" panose="020B0502020202020204" pitchFamily="34" charset="0"/>
                <a:ea typeface="Aptos" panose="020B0004020202020204" pitchFamily="34" charset="0"/>
                <a:cs typeface="Times New Roman (Hoofdtekst CS)"/>
              </a:rPr>
              <a:t>Telt onderstaande gymnastische serie voor SE 1 supplement D?</a:t>
            </a:r>
            <a:br>
              <a:rPr lang="nl-NL" sz="1800" kern="100" dirty="0">
                <a:effectLst/>
                <a:latin typeface="Century Gothic" panose="020B0502020202020204" pitchFamily="34" charset="0"/>
                <a:ea typeface="Aptos" panose="020B0004020202020204" pitchFamily="34" charset="0"/>
                <a:cs typeface="Times New Roman (Hoofdtekst CS)"/>
              </a:rPr>
            </a:br>
            <a:endParaRPr lang="it-IT" sz="2400" b="1" dirty="0">
              <a:solidFill>
                <a:srgbClr val="FF0000"/>
              </a:solidFill>
              <a:cs typeface="Arial" panose="020B0604020202020204" pitchFamily="34" charset="0"/>
            </a:endParaRPr>
          </a:p>
          <a:p>
            <a:pPr marL="342900" indent="-342900">
              <a:buFont typeface="Arial" panose="020B0604020202020204" pitchFamily="34" charset="0"/>
              <a:buChar char="•"/>
            </a:pPr>
            <a:endParaRPr lang="it-IT" sz="2400" dirty="0">
              <a:solidFill>
                <a:schemeClr val="tx1"/>
              </a:solidFill>
              <a:cs typeface="Arial" panose="020B0604020202020204" pitchFamily="34" charset="0"/>
            </a:endParaRPr>
          </a:p>
          <a:p>
            <a:pPr marL="342900" indent="-342900">
              <a:buFont typeface="Arial" panose="020B0604020202020204" pitchFamily="34" charset="0"/>
              <a:buChar char="•"/>
            </a:pPr>
            <a:endParaRPr lang="it-IT" sz="2400" dirty="0">
              <a:solidFill>
                <a:schemeClr val="tx1"/>
              </a:solidFill>
              <a:cs typeface="Arial" panose="020B0604020202020204" pitchFamily="34" charset="0"/>
            </a:endParaRPr>
          </a:p>
          <a:p>
            <a:pPr marL="342900" indent="-342900">
              <a:buFont typeface="Arial" panose="020B0604020202020204" pitchFamily="34" charset="0"/>
              <a:buChar char="•"/>
            </a:pPr>
            <a:endParaRPr lang="it-IT" sz="2400" dirty="0"/>
          </a:p>
        </p:txBody>
      </p:sp>
      <p:sp>
        <p:nvSpPr>
          <p:cNvPr id="4" name="Titolo 1">
            <a:extLst>
              <a:ext uri="{FF2B5EF4-FFF2-40B4-BE49-F238E27FC236}">
                <a16:creationId xmlns:a16="http://schemas.microsoft.com/office/drawing/2014/main" id="{F1E68E09-4FEC-41C2-9BFE-58F8899C315B}"/>
              </a:ext>
            </a:extLst>
          </p:cNvPr>
          <p:cNvSpPr txBox="1">
            <a:spLocks/>
          </p:cNvSpPr>
          <p:nvPr/>
        </p:nvSpPr>
        <p:spPr>
          <a:xfrm>
            <a:off x="335360" y="548680"/>
            <a:ext cx="10515600"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Vloer - danspassage SE 1</a:t>
            </a:r>
          </a:p>
        </p:txBody>
      </p:sp>
      <p:sp>
        <p:nvSpPr>
          <p:cNvPr id="6" name="Tekstvak 5">
            <a:extLst>
              <a:ext uri="{FF2B5EF4-FFF2-40B4-BE49-F238E27FC236}">
                <a16:creationId xmlns:a16="http://schemas.microsoft.com/office/drawing/2014/main" id="{E70781EC-B770-CEB6-8EBA-EE29D698AC80}"/>
              </a:ext>
            </a:extLst>
          </p:cNvPr>
          <p:cNvSpPr txBox="1"/>
          <p:nvPr/>
        </p:nvSpPr>
        <p:spPr>
          <a:xfrm>
            <a:off x="8976320" y="1700808"/>
            <a:ext cx="2298328" cy="3139321"/>
          </a:xfrm>
          <a:prstGeom prst="rect">
            <a:avLst/>
          </a:prstGeom>
          <a:noFill/>
        </p:spPr>
        <p:txBody>
          <a:bodyPr wrap="square" rtlCol="0">
            <a:spAutoFit/>
          </a:bodyPr>
          <a:lstStyle/>
          <a:p>
            <a:r>
              <a:rPr lang="nl-NL" dirty="0">
                <a:solidFill>
                  <a:srgbClr val="FF0000"/>
                </a:solidFill>
                <a:latin typeface="Century Gothic" panose="020B0502020202020204" pitchFamily="34" charset="0"/>
              </a:rPr>
              <a:t>Ja. </a:t>
            </a:r>
            <a:br>
              <a:rPr lang="nl-NL" dirty="0">
                <a:solidFill>
                  <a:srgbClr val="FF0000"/>
                </a:solidFill>
                <a:latin typeface="Century Gothic" panose="020B0502020202020204" pitchFamily="34" charset="0"/>
              </a:rPr>
            </a:br>
            <a:r>
              <a:rPr lang="nl-NL" dirty="0">
                <a:solidFill>
                  <a:srgbClr val="FF0000"/>
                </a:solidFill>
                <a:latin typeface="Century Gothic" panose="020B0502020202020204" pitchFamily="34" charset="0"/>
              </a:rPr>
              <a:t>Dit is een indirecte danspassage.</a:t>
            </a:r>
            <a:br>
              <a:rPr lang="nl-NL" dirty="0">
                <a:solidFill>
                  <a:srgbClr val="FF0000"/>
                </a:solidFill>
                <a:latin typeface="Century Gothic" panose="020B0502020202020204" pitchFamily="34" charset="0"/>
              </a:rPr>
            </a:br>
            <a:endParaRPr lang="nl-NL" dirty="0">
              <a:solidFill>
                <a:srgbClr val="FF0000"/>
              </a:solidFill>
              <a:latin typeface="Century Gothic" panose="020B0502020202020204" pitchFamily="34" charset="0"/>
            </a:endParaRPr>
          </a:p>
          <a:p>
            <a:r>
              <a:rPr lang="nl-NL" dirty="0">
                <a:solidFill>
                  <a:srgbClr val="FF0000"/>
                </a:solidFill>
                <a:latin typeface="Century Gothic" panose="020B0502020202020204" pitchFamily="34" charset="0"/>
              </a:rPr>
              <a:t>Beide sprongen worden met 1 voet afgezet. </a:t>
            </a:r>
          </a:p>
          <a:p>
            <a:br>
              <a:rPr lang="nl-NL" dirty="0">
                <a:solidFill>
                  <a:srgbClr val="FF0000"/>
                </a:solidFill>
                <a:latin typeface="Century Gothic" panose="020B0502020202020204" pitchFamily="34" charset="0"/>
              </a:rPr>
            </a:br>
            <a:r>
              <a:rPr lang="nl-NL" dirty="0">
                <a:solidFill>
                  <a:srgbClr val="FF0000"/>
                </a:solidFill>
                <a:latin typeface="Century Gothic" panose="020B0502020202020204" pitchFamily="34" charset="0"/>
              </a:rPr>
              <a:t>De sprong heeft 170 graden beenspreiding.</a:t>
            </a:r>
          </a:p>
        </p:txBody>
      </p:sp>
      <p:pic>
        <p:nvPicPr>
          <p:cNvPr id="2" name="td2_c7_oefening_135_143_(540p) (1080p)">
            <a:hlinkClick r:id="" action="ppaction://media"/>
            <a:extLst>
              <a:ext uri="{FF2B5EF4-FFF2-40B4-BE49-F238E27FC236}">
                <a16:creationId xmlns:a16="http://schemas.microsoft.com/office/drawing/2014/main" id="{803A811D-D2C7-3552-9995-2ABF9C6185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7408" y="2276872"/>
            <a:ext cx="6856762" cy="3856929"/>
          </a:xfrm>
          <a:prstGeom prst="rect">
            <a:avLst/>
          </a:prstGeom>
        </p:spPr>
      </p:pic>
    </p:spTree>
    <p:extLst>
      <p:ext uri="{BB962C8B-B14F-4D97-AF65-F5344CB8AC3E}">
        <p14:creationId xmlns:p14="http://schemas.microsoft.com/office/powerpoint/2010/main" val="283962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86E787-17CE-42BC-AD65-7B8DB3BB5845}"/>
              </a:ext>
            </a:extLst>
          </p:cNvPr>
          <p:cNvSpPr>
            <a:spLocks noGrp="1"/>
          </p:cNvSpPr>
          <p:nvPr>
            <p:ph sz="quarter" idx="10"/>
          </p:nvPr>
        </p:nvSpPr>
        <p:spPr>
          <a:xfrm>
            <a:off x="335360" y="1700808"/>
            <a:ext cx="10515600" cy="4386324"/>
          </a:xfrm>
        </p:spPr>
        <p:txBody>
          <a:bodyPr>
            <a:noAutofit/>
          </a:bodyPr>
          <a:lstStyle/>
          <a:p>
            <a:pPr marL="342900" lvl="0" indent="-342900">
              <a:buFont typeface="Symbol" panose="05050102010706020507" pitchFamily="18" charset="2"/>
              <a:buChar char=""/>
            </a:pPr>
            <a:r>
              <a:rPr lang="nl-NL" sz="1800" kern="100" dirty="0">
                <a:effectLst/>
                <a:latin typeface="Century Gothic" panose="020B0502020202020204" pitchFamily="34" charset="0"/>
                <a:ea typeface="Aptos" panose="020B0004020202020204" pitchFamily="34" charset="0"/>
                <a:cs typeface="Times New Roman (Hoofdtekst CS)"/>
              </a:rPr>
              <a:t>Telt onderstaande gymnastische serie voor SE 1 supplement C?</a:t>
            </a:r>
            <a:br>
              <a:rPr lang="nl-NL" sz="1800" kern="100" dirty="0">
                <a:effectLst/>
                <a:latin typeface="Century Gothic" panose="020B0502020202020204" pitchFamily="34" charset="0"/>
                <a:ea typeface="Aptos" panose="020B0004020202020204" pitchFamily="34" charset="0"/>
                <a:cs typeface="Times New Roman (Hoofdtekst CS)"/>
              </a:rPr>
            </a:br>
            <a:endParaRPr lang="it-IT" sz="2400" b="1" dirty="0">
              <a:solidFill>
                <a:srgbClr val="FF0000"/>
              </a:solidFill>
              <a:cs typeface="Arial" panose="020B0604020202020204" pitchFamily="34" charset="0"/>
            </a:endParaRPr>
          </a:p>
          <a:p>
            <a:pPr marL="342900" indent="-342900">
              <a:buFont typeface="Arial" panose="020B0604020202020204" pitchFamily="34" charset="0"/>
              <a:buChar char="•"/>
            </a:pPr>
            <a:endParaRPr lang="it-IT" sz="2400" dirty="0">
              <a:solidFill>
                <a:schemeClr val="tx1"/>
              </a:solidFill>
              <a:cs typeface="Arial" panose="020B0604020202020204" pitchFamily="34" charset="0"/>
            </a:endParaRPr>
          </a:p>
          <a:p>
            <a:pPr marL="342900" indent="-342900">
              <a:buFont typeface="Arial" panose="020B0604020202020204" pitchFamily="34" charset="0"/>
              <a:buChar char="•"/>
            </a:pPr>
            <a:endParaRPr lang="it-IT" sz="2400" dirty="0">
              <a:solidFill>
                <a:schemeClr val="tx1"/>
              </a:solidFill>
              <a:cs typeface="Arial" panose="020B0604020202020204" pitchFamily="34" charset="0"/>
            </a:endParaRPr>
          </a:p>
          <a:p>
            <a:pPr marL="342900" indent="-342900">
              <a:buFont typeface="Arial" panose="020B0604020202020204" pitchFamily="34" charset="0"/>
              <a:buChar char="•"/>
            </a:pPr>
            <a:endParaRPr lang="it-IT" sz="2400" dirty="0"/>
          </a:p>
        </p:txBody>
      </p:sp>
      <p:sp>
        <p:nvSpPr>
          <p:cNvPr id="4" name="Titolo 1">
            <a:extLst>
              <a:ext uri="{FF2B5EF4-FFF2-40B4-BE49-F238E27FC236}">
                <a16:creationId xmlns:a16="http://schemas.microsoft.com/office/drawing/2014/main" id="{F1E68E09-4FEC-41C2-9BFE-58F8899C315B}"/>
              </a:ext>
            </a:extLst>
          </p:cNvPr>
          <p:cNvSpPr txBox="1">
            <a:spLocks/>
          </p:cNvSpPr>
          <p:nvPr/>
        </p:nvSpPr>
        <p:spPr>
          <a:xfrm>
            <a:off x="335360" y="512562"/>
            <a:ext cx="10515600"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Vloer - danspassage SE 1</a:t>
            </a:r>
          </a:p>
        </p:txBody>
      </p:sp>
      <p:pic>
        <p:nvPicPr>
          <p:cNvPr id="2" name="td2_d6_oefening_3_189_(540p) (1080p) (1)">
            <a:hlinkClick r:id="" action="ppaction://media"/>
            <a:extLst>
              <a:ext uri="{FF2B5EF4-FFF2-40B4-BE49-F238E27FC236}">
                <a16:creationId xmlns:a16="http://schemas.microsoft.com/office/drawing/2014/main" id="{B33D9F28-639A-2465-0405-D7860AA92D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7408" y="2204865"/>
            <a:ext cx="6901808" cy="3882267"/>
          </a:xfrm>
          <a:prstGeom prst="rect">
            <a:avLst/>
          </a:prstGeom>
        </p:spPr>
      </p:pic>
      <p:sp>
        <p:nvSpPr>
          <p:cNvPr id="6" name="Tekstvak 5">
            <a:extLst>
              <a:ext uri="{FF2B5EF4-FFF2-40B4-BE49-F238E27FC236}">
                <a16:creationId xmlns:a16="http://schemas.microsoft.com/office/drawing/2014/main" id="{E70781EC-B770-CEB6-8EBA-EE29D698AC80}"/>
              </a:ext>
            </a:extLst>
          </p:cNvPr>
          <p:cNvSpPr txBox="1"/>
          <p:nvPr/>
        </p:nvSpPr>
        <p:spPr>
          <a:xfrm>
            <a:off x="8904312" y="1700808"/>
            <a:ext cx="1715432" cy="2585323"/>
          </a:xfrm>
          <a:prstGeom prst="rect">
            <a:avLst/>
          </a:prstGeom>
          <a:noFill/>
        </p:spPr>
        <p:txBody>
          <a:bodyPr wrap="square" rtlCol="0">
            <a:spAutoFit/>
          </a:bodyPr>
          <a:lstStyle/>
          <a:p>
            <a:r>
              <a:rPr lang="nl-NL" dirty="0">
                <a:solidFill>
                  <a:srgbClr val="FF0000"/>
                </a:solidFill>
                <a:latin typeface="Century Gothic" panose="020B0502020202020204" pitchFamily="34" charset="0"/>
              </a:rPr>
              <a:t>Nee. </a:t>
            </a:r>
            <a:br>
              <a:rPr lang="nl-NL" dirty="0">
                <a:solidFill>
                  <a:srgbClr val="FF0000"/>
                </a:solidFill>
                <a:latin typeface="Century Gothic" panose="020B0502020202020204" pitchFamily="34" charset="0"/>
              </a:rPr>
            </a:br>
            <a:r>
              <a:rPr lang="nl-NL" dirty="0">
                <a:solidFill>
                  <a:srgbClr val="FF0000"/>
                </a:solidFill>
                <a:latin typeface="Century Gothic" panose="020B0502020202020204" pitchFamily="34" charset="0"/>
              </a:rPr>
              <a:t>Dit is een directe danspassage én beide sprongen worden met 2 voeten afgezet.</a:t>
            </a:r>
          </a:p>
        </p:txBody>
      </p:sp>
    </p:spTree>
    <p:extLst>
      <p:ext uri="{BB962C8B-B14F-4D97-AF65-F5344CB8AC3E}">
        <p14:creationId xmlns:p14="http://schemas.microsoft.com/office/powerpoint/2010/main" val="358354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673305F1-6DC2-7493-EB1A-8F3DABFE1471}"/>
              </a:ext>
            </a:extLst>
          </p:cNvPr>
          <p:cNvSpPr txBox="1">
            <a:spLocks/>
          </p:cNvSpPr>
          <p:nvPr/>
        </p:nvSpPr>
        <p:spPr>
          <a:xfrm>
            <a:off x="335360" y="538252"/>
            <a:ext cx="10515600" cy="701731"/>
          </a:xfrm>
          <a:prstGeom prst="rect">
            <a:avLst/>
          </a:prstGeom>
          <a:ln w="38100">
            <a:solidFill>
              <a:srgbClr val="FF9933"/>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Algemeen sectie 2 en toestelbepalingen</a:t>
            </a:r>
          </a:p>
        </p:txBody>
      </p:sp>
      <p:sp>
        <p:nvSpPr>
          <p:cNvPr id="5" name="Segnaposto contenuto 2">
            <a:extLst>
              <a:ext uri="{FF2B5EF4-FFF2-40B4-BE49-F238E27FC236}">
                <a16:creationId xmlns:a16="http://schemas.microsoft.com/office/drawing/2014/main" id="{96F7D5EB-0B29-4D23-8390-2C832F3A5DD4}"/>
              </a:ext>
            </a:extLst>
          </p:cNvPr>
          <p:cNvSpPr txBox="1">
            <a:spLocks/>
          </p:cNvSpPr>
          <p:nvPr/>
        </p:nvSpPr>
        <p:spPr>
          <a:xfrm>
            <a:off x="263352" y="1628800"/>
            <a:ext cx="11020425" cy="4909036"/>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35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NL" sz="2400" b="1" dirty="0">
                <a:cs typeface="Arial" panose="020B0604020202020204" pitchFamily="34" charset="0"/>
              </a:rPr>
              <a:t>Rechten van de turnster</a:t>
            </a:r>
          </a:p>
          <a:p>
            <a:pPr marL="342900" indent="-342900">
              <a:lnSpc>
                <a:spcPct val="100000"/>
              </a:lnSpc>
              <a:buFont typeface="Arial" panose="020B0604020202020204" pitchFamily="34" charset="0"/>
              <a:buChar char="•"/>
            </a:pPr>
            <a:r>
              <a:rPr lang="nl-NL" sz="2400" dirty="0">
                <a:cs typeface="Arial" panose="020B0604020202020204" pitchFamily="34" charset="0"/>
              </a:rPr>
              <a:t>Zij dient gebruik te maken van een dempingsmat voor landingen bij sprong, brug en balk, tenzij de toestelbepalingen dit anders voorschrijven </a:t>
            </a:r>
            <a:r>
              <a:rPr lang="nl-NL" sz="2400" dirty="0">
                <a:cs typeface="Arial" panose="020B0604020202020204" pitchFamily="34" charset="0"/>
                <a:sym typeface="Wingdings" panose="05000000000000000000" pitchFamily="2" charset="2"/>
              </a:rPr>
              <a:t> neutrale aftrek 0.5 als turnster niet op de dempingsmat landt</a:t>
            </a:r>
            <a:endParaRPr lang="nl-NL" sz="2400" dirty="0">
              <a:cs typeface="Arial" panose="020B0604020202020204" pitchFamily="34" charset="0"/>
            </a:endParaRPr>
          </a:p>
          <a:p>
            <a:pPr marL="342900" indent="-342900">
              <a:lnSpc>
                <a:spcPct val="100000"/>
              </a:lnSpc>
              <a:buFont typeface="Wingdings" panose="05000000000000000000" pitchFamily="2" charset="2"/>
              <a:buChar char="Ø"/>
            </a:pPr>
            <a:r>
              <a:rPr lang="nl-NL" sz="2400" dirty="0">
                <a:solidFill>
                  <a:schemeClr val="accent2">
                    <a:lumMod val="75000"/>
                  </a:schemeClr>
                </a:solidFill>
                <a:cs typeface="Arial" panose="020B0604020202020204" pitchFamily="34" charset="0"/>
              </a:rPr>
              <a:t>Te vinden in Sectie 2, artikel 2.3.1.2. j) en k)</a:t>
            </a:r>
            <a:br>
              <a:rPr lang="nl-NL" sz="2400" dirty="0">
                <a:solidFill>
                  <a:schemeClr val="accent2">
                    <a:lumMod val="75000"/>
                  </a:schemeClr>
                </a:solidFill>
                <a:cs typeface="Arial" panose="020B0604020202020204" pitchFamily="34" charset="0"/>
              </a:rPr>
            </a:br>
            <a:endParaRPr lang="nl-NL" sz="2400" dirty="0">
              <a:solidFill>
                <a:schemeClr val="accent2">
                  <a:lumMod val="75000"/>
                </a:schemeClr>
              </a:solidFill>
              <a:cs typeface="Arial" panose="020B0604020202020204" pitchFamily="34" charset="0"/>
            </a:endParaRPr>
          </a:p>
          <a:p>
            <a:pPr marL="342900" indent="-342900">
              <a:lnSpc>
                <a:spcPct val="100000"/>
              </a:lnSpc>
              <a:buFont typeface="Arial" panose="020B0604020202020204" pitchFamily="34" charset="0"/>
              <a:buChar char="•"/>
            </a:pPr>
            <a:r>
              <a:rPr lang="nl-NL" sz="2400" dirty="0">
                <a:cs typeface="Arial" panose="020B0604020202020204" pitchFamily="34" charset="0"/>
              </a:rPr>
              <a:t>Als jurylid heb je echter wel de taak om de trainers erop te wijzen als je het meer dan 1x ziet gebeuren. Turnsters krijgen de aftrek en zo’n mat wordt weleens over het hoofd gezien. Houdt rekening met de omstandigheden, trainers lopen vaak van baan 1 naar baan 2</a:t>
            </a:r>
            <a:br>
              <a:rPr lang="nl-NL" sz="2400" dirty="0">
                <a:cs typeface="Arial" panose="020B0604020202020204" pitchFamily="34" charset="0"/>
              </a:rPr>
            </a:br>
            <a:r>
              <a:rPr lang="nl-NL" sz="2400" dirty="0">
                <a:cs typeface="Arial" panose="020B0604020202020204" pitchFamily="34" charset="0"/>
              </a:rPr>
              <a:t>omdat zij op beide banen turnsters hebben </a:t>
            </a:r>
          </a:p>
        </p:txBody>
      </p:sp>
      <p:pic>
        <p:nvPicPr>
          <p:cNvPr id="2" name="Grafik 4">
            <a:extLst>
              <a:ext uri="{FF2B5EF4-FFF2-40B4-BE49-F238E27FC236}">
                <a16:creationId xmlns:a16="http://schemas.microsoft.com/office/drawing/2014/main" id="{8EA08151-48C4-A07E-0632-4D865E35473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40216" y="3356992"/>
            <a:ext cx="931297" cy="969155"/>
          </a:xfrm>
          <a:prstGeom prst="rect">
            <a:avLst/>
          </a:prstGeom>
        </p:spPr>
      </p:pic>
    </p:spTree>
    <p:extLst>
      <p:ext uri="{BB962C8B-B14F-4D97-AF65-F5344CB8AC3E}">
        <p14:creationId xmlns:p14="http://schemas.microsoft.com/office/powerpoint/2010/main" val="325752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86E787-17CE-42BC-AD65-7B8DB3BB5845}"/>
              </a:ext>
            </a:extLst>
          </p:cNvPr>
          <p:cNvSpPr>
            <a:spLocks noGrp="1"/>
          </p:cNvSpPr>
          <p:nvPr>
            <p:ph sz="quarter" idx="10"/>
          </p:nvPr>
        </p:nvSpPr>
        <p:spPr>
          <a:xfrm>
            <a:off x="335360" y="1700808"/>
            <a:ext cx="10515600" cy="4386324"/>
          </a:xfrm>
        </p:spPr>
        <p:txBody>
          <a:bodyPr>
            <a:noAutofit/>
          </a:bodyPr>
          <a:lstStyle/>
          <a:p>
            <a:pPr marL="342900" lvl="0" indent="-342900">
              <a:buFont typeface="Symbol" panose="05050102010706020507" pitchFamily="18" charset="2"/>
              <a:buChar char=""/>
            </a:pPr>
            <a:r>
              <a:rPr lang="nl-NL" sz="1800" kern="100" dirty="0">
                <a:effectLst/>
                <a:latin typeface="Century Gothic" panose="020B0502020202020204" pitchFamily="34" charset="0"/>
                <a:ea typeface="Aptos" panose="020B0004020202020204" pitchFamily="34" charset="0"/>
                <a:cs typeface="Times New Roman (Hoofdtekst CS)"/>
              </a:rPr>
              <a:t>Telt onderstaande danspassage voor SE 1 supplement C?</a:t>
            </a:r>
            <a:br>
              <a:rPr lang="nl-NL" sz="1800" kern="100" dirty="0">
                <a:effectLst/>
                <a:latin typeface="Century Gothic" panose="020B0502020202020204" pitchFamily="34" charset="0"/>
                <a:ea typeface="Aptos" panose="020B0004020202020204" pitchFamily="34" charset="0"/>
                <a:cs typeface="Times New Roman (Hoofdtekst CS)"/>
              </a:rPr>
            </a:br>
            <a:endParaRPr lang="it-IT" sz="2400" b="1" dirty="0">
              <a:solidFill>
                <a:srgbClr val="FF0000"/>
              </a:solidFill>
              <a:cs typeface="Arial" panose="020B0604020202020204" pitchFamily="34" charset="0"/>
            </a:endParaRPr>
          </a:p>
          <a:p>
            <a:pPr marL="342900" indent="-342900">
              <a:buFont typeface="Arial" panose="020B0604020202020204" pitchFamily="34" charset="0"/>
              <a:buChar char="•"/>
            </a:pPr>
            <a:endParaRPr lang="it-IT" sz="2400" dirty="0">
              <a:solidFill>
                <a:schemeClr val="tx1"/>
              </a:solidFill>
              <a:cs typeface="Arial" panose="020B0604020202020204" pitchFamily="34" charset="0"/>
            </a:endParaRPr>
          </a:p>
          <a:p>
            <a:pPr marL="342900" indent="-342900">
              <a:buFont typeface="Arial" panose="020B0604020202020204" pitchFamily="34" charset="0"/>
              <a:buChar char="•"/>
            </a:pPr>
            <a:endParaRPr lang="it-IT" sz="2400" dirty="0">
              <a:solidFill>
                <a:schemeClr val="tx1"/>
              </a:solidFill>
              <a:cs typeface="Arial" panose="020B0604020202020204" pitchFamily="34" charset="0"/>
            </a:endParaRPr>
          </a:p>
          <a:p>
            <a:pPr marL="342900" indent="-342900">
              <a:buFont typeface="Arial" panose="020B0604020202020204" pitchFamily="34" charset="0"/>
              <a:buChar char="•"/>
            </a:pPr>
            <a:endParaRPr lang="it-IT" sz="2400" dirty="0"/>
          </a:p>
        </p:txBody>
      </p:sp>
      <p:sp>
        <p:nvSpPr>
          <p:cNvPr id="4" name="Titolo 1">
            <a:extLst>
              <a:ext uri="{FF2B5EF4-FFF2-40B4-BE49-F238E27FC236}">
                <a16:creationId xmlns:a16="http://schemas.microsoft.com/office/drawing/2014/main" id="{F1E68E09-4FEC-41C2-9BFE-58F8899C315B}"/>
              </a:ext>
            </a:extLst>
          </p:cNvPr>
          <p:cNvSpPr txBox="1">
            <a:spLocks/>
          </p:cNvSpPr>
          <p:nvPr/>
        </p:nvSpPr>
        <p:spPr>
          <a:xfrm>
            <a:off x="335360" y="548680"/>
            <a:ext cx="10515600"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Vloer – danspassage SE 1</a:t>
            </a:r>
          </a:p>
        </p:txBody>
      </p:sp>
      <p:sp>
        <p:nvSpPr>
          <p:cNvPr id="6" name="Tekstvak 5">
            <a:extLst>
              <a:ext uri="{FF2B5EF4-FFF2-40B4-BE49-F238E27FC236}">
                <a16:creationId xmlns:a16="http://schemas.microsoft.com/office/drawing/2014/main" id="{335079CA-F149-4ABA-CA3E-D13B3682E408}"/>
              </a:ext>
            </a:extLst>
          </p:cNvPr>
          <p:cNvSpPr txBox="1"/>
          <p:nvPr/>
        </p:nvSpPr>
        <p:spPr>
          <a:xfrm>
            <a:off x="8249242" y="1700808"/>
            <a:ext cx="2672551" cy="2585323"/>
          </a:xfrm>
          <a:prstGeom prst="rect">
            <a:avLst/>
          </a:prstGeom>
          <a:noFill/>
        </p:spPr>
        <p:txBody>
          <a:bodyPr wrap="square" rtlCol="0">
            <a:spAutoFit/>
          </a:bodyPr>
          <a:lstStyle/>
          <a:p>
            <a:r>
              <a:rPr lang="nl-NL" dirty="0">
                <a:solidFill>
                  <a:srgbClr val="FF0000"/>
                </a:solidFill>
                <a:latin typeface="Century Gothic" panose="020B0502020202020204" pitchFamily="34" charset="0"/>
              </a:rPr>
              <a:t>Nee. </a:t>
            </a:r>
            <a:br>
              <a:rPr lang="nl-NL" dirty="0">
                <a:solidFill>
                  <a:srgbClr val="FF0000"/>
                </a:solidFill>
                <a:latin typeface="Century Gothic" panose="020B0502020202020204" pitchFamily="34" charset="0"/>
              </a:rPr>
            </a:br>
            <a:r>
              <a:rPr lang="nl-NL" dirty="0">
                <a:solidFill>
                  <a:srgbClr val="FF0000"/>
                </a:solidFill>
                <a:latin typeface="Century Gothic" panose="020B0502020202020204" pitchFamily="34" charset="0"/>
              </a:rPr>
              <a:t>Beide sprongen zijn met 1 voet afgezet</a:t>
            </a:r>
            <a:br>
              <a:rPr lang="nl-NL" dirty="0">
                <a:solidFill>
                  <a:srgbClr val="FF0000"/>
                </a:solidFill>
                <a:latin typeface="Century Gothic" panose="020B0502020202020204" pitchFamily="34" charset="0"/>
              </a:rPr>
            </a:br>
            <a:endParaRPr lang="nl-NL" dirty="0">
              <a:solidFill>
                <a:srgbClr val="FF0000"/>
              </a:solidFill>
              <a:latin typeface="Century Gothic" panose="020B0502020202020204" pitchFamily="34" charset="0"/>
            </a:endParaRPr>
          </a:p>
          <a:p>
            <a:r>
              <a:rPr lang="nl-NL" dirty="0">
                <a:solidFill>
                  <a:srgbClr val="FF0000"/>
                </a:solidFill>
                <a:latin typeface="Century Gothic" panose="020B0502020202020204" pitchFamily="34" charset="0"/>
              </a:rPr>
              <a:t>Er is voldoende beenspreiding</a:t>
            </a:r>
          </a:p>
          <a:p>
            <a:br>
              <a:rPr lang="nl-NL" dirty="0">
                <a:solidFill>
                  <a:srgbClr val="FF0000"/>
                </a:solidFill>
                <a:latin typeface="Century Gothic" panose="020B0502020202020204" pitchFamily="34" charset="0"/>
              </a:rPr>
            </a:br>
            <a:r>
              <a:rPr lang="nl-NL" dirty="0">
                <a:solidFill>
                  <a:srgbClr val="FF0000"/>
                </a:solidFill>
                <a:latin typeface="Century Gothic" panose="020B0502020202020204" pitchFamily="34" charset="0"/>
              </a:rPr>
              <a:t>Maar het is een directe danspassage</a:t>
            </a:r>
          </a:p>
        </p:txBody>
      </p:sp>
      <p:pic>
        <p:nvPicPr>
          <p:cNvPr id="7" name="td2_d6_oefening_3_189_(540p) (Original)">
            <a:hlinkClick r:id="" action="ppaction://media"/>
            <a:extLst>
              <a:ext uri="{FF2B5EF4-FFF2-40B4-BE49-F238E27FC236}">
                <a16:creationId xmlns:a16="http://schemas.microsoft.com/office/drawing/2014/main" id="{6D9E27DC-9A60-9BCE-B415-E1A52263315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7408" y="2132856"/>
            <a:ext cx="6784753" cy="3816424"/>
          </a:xfrm>
          <a:prstGeom prst="rect">
            <a:avLst/>
          </a:prstGeom>
        </p:spPr>
      </p:pic>
    </p:spTree>
    <p:extLst>
      <p:ext uri="{BB962C8B-B14F-4D97-AF65-F5344CB8AC3E}">
        <p14:creationId xmlns:p14="http://schemas.microsoft.com/office/powerpoint/2010/main" val="14072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7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7"/>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86E787-17CE-42BC-AD65-7B8DB3BB5845}"/>
              </a:ext>
            </a:extLst>
          </p:cNvPr>
          <p:cNvSpPr>
            <a:spLocks noGrp="1"/>
          </p:cNvSpPr>
          <p:nvPr>
            <p:ph sz="quarter" idx="10"/>
          </p:nvPr>
        </p:nvSpPr>
        <p:spPr>
          <a:xfrm>
            <a:off x="337196" y="1726487"/>
            <a:ext cx="10515600" cy="4386324"/>
          </a:xfrm>
        </p:spPr>
        <p:txBody>
          <a:bodyPr>
            <a:noAutofit/>
          </a:bodyPr>
          <a:lstStyle/>
          <a:p>
            <a:pPr marL="342900" lvl="0" indent="-342900">
              <a:buFont typeface="Symbol" panose="05050102010706020507" pitchFamily="18" charset="2"/>
              <a:buChar char=""/>
            </a:pPr>
            <a:r>
              <a:rPr lang="nl-NL" sz="1800" kern="100" dirty="0">
                <a:effectLst/>
                <a:latin typeface="Century Gothic" panose="020B0502020202020204" pitchFamily="34" charset="0"/>
                <a:ea typeface="Aptos" panose="020B0004020202020204" pitchFamily="34" charset="0"/>
                <a:cs typeface="Times New Roman (Hoofdtekst CS)"/>
              </a:rPr>
              <a:t>Telt onderstaande gymnastische serie voor SE 1 supplement B?</a:t>
            </a:r>
            <a:br>
              <a:rPr lang="nl-NL" sz="1800" kern="100" dirty="0">
                <a:effectLst/>
                <a:latin typeface="Century Gothic" panose="020B0502020202020204" pitchFamily="34" charset="0"/>
                <a:ea typeface="Aptos" panose="020B0004020202020204" pitchFamily="34" charset="0"/>
                <a:cs typeface="Times New Roman (Hoofdtekst CS)"/>
              </a:rPr>
            </a:br>
            <a:endParaRPr lang="it-IT" sz="2400" b="1" dirty="0">
              <a:solidFill>
                <a:srgbClr val="FF0000"/>
              </a:solidFill>
              <a:cs typeface="Arial" panose="020B0604020202020204" pitchFamily="34" charset="0"/>
            </a:endParaRPr>
          </a:p>
          <a:p>
            <a:pPr marL="342900" indent="-342900">
              <a:buFont typeface="Arial" panose="020B0604020202020204" pitchFamily="34" charset="0"/>
              <a:buChar char="•"/>
            </a:pPr>
            <a:endParaRPr lang="it-IT" sz="2400" dirty="0">
              <a:solidFill>
                <a:schemeClr val="tx1"/>
              </a:solidFill>
              <a:cs typeface="Arial" panose="020B0604020202020204" pitchFamily="34" charset="0"/>
            </a:endParaRPr>
          </a:p>
          <a:p>
            <a:pPr marL="342900" indent="-342900">
              <a:buFont typeface="Arial" panose="020B0604020202020204" pitchFamily="34" charset="0"/>
              <a:buChar char="•"/>
            </a:pPr>
            <a:endParaRPr lang="it-IT" sz="2400" dirty="0">
              <a:solidFill>
                <a:schemeClr val="tx1"/>
              </a:solidFill>
              <a:cs typeface="Arial" panose="020B0604020202020204" pitchFamily="34" charset="0"/>
            </a:endParaRPr>
          </a:p>
          <a:p>
            <a:pPr marL="342900" indent="-342900">
              <a:buFont typeface="Arial" panose="020B0604020202020204" pitchFamily="34" charset="0"/>
              <a:buChar char="•"/>
            </a:pPr>
            <a:endParaRPr lang="it-IT" sz="2400" dirty="0"/>
          </a:p>
        </p:txBody>
      </p:sp>
      <p:sp>
        <p:nvSpPr>
          <p:cNvPr id="4" name="Titolo 1">
            <a:extLst>
              <a:ext uri="{FF2B5EF4-FFF2-40B4-BE49-F238E27FC236}">
                <a16:creationId xmlns:a16="http://schemas.microsoft.com/office/drawing/2014/main" id="{F1E68E09-4FEC-41C2-9BFE-58F8899C315B}"/>
              </a:ext>
            </a:extLst>
          </p:cNvPr>
          <p:cNvSpPr txBox="1">
            <a:spLocks/>
          </p:cNvSpPr>
          <p:nvPr/>
        </p:nvSpPr>
        <p:spPr>
          <a:xfrm>
            <a:off x="335360" y="544378"/>
            <a:ext cx="10515600" cy="701731"/>
          </a:xfrm>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Vloer - danspassage SE 1</a:t>
            </a:r>
          </a:p>
        </p:txBody>
      </p:sp>
      <p:sp>
        <p:nvSpPr>
          <p:cNvPr id="6" name="Tekstvak 5">
            <a:extLst>
              <a:ext uri="{FF2B5EF4-FFF2-40B4-BE49-F238E27FC236}">
                <a16:creationId xmlns:a16="http://schemas.microsoft.com/office/drawing/2014/main" id="{E70781EC-B770-CEB6-8EBA-EE29D698AC80}"/>
              </a:ext>
            </a:extLst>
          </p:cNvPr>
          <p:cNvSpPr txBox="1"/>
          <p:nvPr/>
        </p:nvSpPr>
        <p:spPr>
          <a:xfrm>
            <a:off x="8256240" y="1726487"/>
            <a:ext cx="2298328" cy="3139321"/>
          </a:xfrm>
          <a:prstGeom prst="rect">
            <a:avLst/>
          </a:prstGeom>
          <a:noFill/>
        </p:spPr>
        <p:txBody>
          <a:bodyPr wrap="square" rtlCol="0">
            <a:spAutoFit/>
          </a:bodyPr>
          <a:lstStyle/>
          <a:p>
            <a:r>
              <a:rPr lang="nl-NL" dirty="0">
                <a:solidFill>
                  <a:srgbClr val="FF0000"/>
                </a:solidFill>
                <a:latin typeface="Century Gothic" panose="020B0502020202020204" pitchFamily="34" charset="0"/>
              </a:rPr>
              <a:t>Ja. </a:t>
            </a:r>
            <a:br>
              <a:rPr lang="nl-NL" dirty="0">
                <a:solidFill>
                  <a:srgbClr val="FF0000"/>
                </a:solidFill>
                <a:latin typeface="Century Gothic" panose="020B0502020202020204" pitchFamily="34" charset="0"/>
              </a:rPr>
            </a:br>
            <a:r>
              <a:rPr lang="nl-NL" dirty="0">
                <a:solidFill>
                  <a:srgbClr val="FF0000"/>
                </a:solidFill>
                <a:latin typeface="Century Gothic" panose="020B0502020202020204" pitchFamily="34" charset="0"/>
              </a:rPr>
              <a:t>Dit is een indirecte danspassage.</a:t>
            </a:r>
            <a:br>
              <a:rPr lang="nl-NL" dirty="0">
                <a:solidFill>
                  <a:srgbClr val="FF0000"/>
                </a:solidFill>
                <a:latin typeface="Century Gothic" panose="020B0502020202020204" pitchFamily="34" charset="0"/>
              </a:rPr>
            </a:br>
            <a:endParaRPr lang="nl-NL" dirty="0">
              <a:solidFill>
                <a:srgbClr val="FF0000"/>
              </a:solidFill>
              <a:latin typeface="Century Gothic" panose="020B0502020202020204" pitchFamily="34" charset="0"/>
            </a:endParaRPr>
          </a:p>
          <a:p>
            <a:r>
              <a:rPr lang="nl-NL" dirty="0">
                <a:solidFill>
                  <a:srgbClr val="FF0000"/>
                </a:solidFill>
                <a:latin typeface="Century Gothic" panose="020B0502020202020204" pitchFamily="34" charset="0"/>
              </a:rPr>
              <a:t>Beide sprongen worden met 1 voet afgezet. </a:t>
            </a:r>
          </a:p>
          <a:p>
            <a:br>
              <a:rPr lang="nl-NL" dirty="0">
                <a:solidFill>
                  <a:srgbClr val="FF0000"/>
                </a:solidFill>
                <a:latin typeface="Century Gothic" panose="020B0502020202020204" pitchFamily="34" charset="0"/>
              </a:rPr>
            </a:br>
            <a:r>
              <a:rPr lang="nl-NL" dirty="0">
                <a:solidFill>
                  <a:srgbClr val="FF0000"/>
                </a:solidFill>
                <a:latin typeface="Century Gothic" panose="020B0502020202020204" pitchFamily="34" charset="0"/>
              </a:rPr>
              <a:t>De sprong heeft 180 graden beenspreiding.</a:t>
            </a:r>
          </a:p>
        </p:txBody>
      </p:sp>
      <p:pic>
        <p:nvPicPr>
          <p:cNvPr id="5" name="td2_c7_oefening_75_183_(540p) (1080p)">
            <a:hlinkClick r:id="" action="ppaction://media"/>
            <a:extLst>
              <a:ext uri="{FF2B5EF4-FFF2-40B4-BE49-F238E27FC236}">
                <a16:creationId xmlns:a16="http://schemas.microsoft.com/office/drawing/2014/main" id="{7D9052BE-9FA7-24A9-2C2B-AF8733B458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6481" y="2276872"/>
            <a:ext cx="6759679" cy="3802320"/>
          </a:xfrm>
          <a:prstGeom prst="rect">
            <a:avLst/>
          </a:prstGeom>
        </p:spPr>
      </p:pic>
    </p:spTree>
    <p:extLst>
      <p:ext uri="{BB962C8B-B14F-4D97-AF65-F5344CB8AC3E}">
        <p14:creationId xmlns:p14="http://schemas.microsoft.com/office/powerpoint/2010/main" val="86069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8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D9F11E0-4E96-5B47-94C1-E70608EA40A1}"/>
              </a:ext>
            </a:extLst>
          </p:cNvPr>
          <p:cNvSpPr>
            <a:spLocks noGrp="1"/>
          </p:cNvSpPr>
          <p:nvPr>
            <p:ph sz="quarter" idx="10"/>
          </p:nvPr>
        </p:nvSpPr>
        <p:spPr>
          <a:xfrm>
            <a:off x="335360" y="1700808"/>
            <a:ext cx="10515600" cy="4621778"/>
          </a:xfrm>
        </p:spPr>
        <p:txBody>
          <a:bodyPr/>
          <a:lstStyle/>
          <a:p>
            <a:r>
              <a:rPr lang="nl-NL" sz="2000" b="1" dirty="0">
                <a:effectLst/>
              </a:rPr>
              <a:t>Artikel 13.8 Specifiek middenbouw </a:t>
            </a:r>
            <a:endParaRPr lang="nl-NL" sz="1800" dirty="0">
              <a:effectLst/>
            </a:endParaRPr>
          </a:p>
          <a:p>
            <a:pPr marL="285750" indent="-285750">
              <a:buFont typeface="Arial" panose="020B0604020202020204" pitchFamily="34" charset="0"/>
              <a:buChar char="•"/>
            </a:pPr>
            <a:r>
              <a:rPr lang="nl-NL" sz="1800" dirty="0">
                <a:effectLst/>
              </a:rPr>
              <a:t>Een rol achterover en stut dient uitgevoerd te worden met gestrekte armen. </a:t>
            </a:r>
            <a:br>
              <a:rPr lang="nl-NL" sz="1800" dirty="0">
                <a:effectLst/>
              </a:rPr>
            </a:br>
            <a:r>
              <a:rPr lang="nl-NL" sz="1800" dirty="0">
                <a:effectLst/>
              </a:rPr>
              <a:t>Indien de armen zijn gebogen wordt uitvoeringsaftrek gegeven. </a:t>
            </a:r>
            <a:br>
              <a:rPr lang="nl-NL" sz="1800" dirty="0">
                <a:effectLst/>
              </a:rPr>
            </a:br>
            <a:r>
              <a:rPr lang="nl-NL" sz="1800" dirty="0">
                <a:effectLst/>
              </a:rPr>
              <a:t>Het samenstellingselement wordt toegekend (indien wordt voldaan aan de criteria voor de steun / handstandfase). </a:t>
            </a:r>
            <a:br>
              <a:rPr lang="nl-NL" sz="1800" dirty="0">
                <a:effectLst/>
              </a:rPr>
            </a:br>
            <a:r>
              <a:rPr lang="nl-NL" sz="1800" dirty="0">
                <a:effectLst/>
              </a:rPr>
              <a:t>Bij een stut is er sprake van een schouder en heupstrekking (een steekmoment en stijging van de heupen). </a:t>
            </a:r>
          </a:p>
          <a:p>
            <a:pPr marL="285750" indent="-285750">
              <a:buFont typeface="Arial" panose="020B0604020202020204" pitchFamily="34" charset="0"/>
              <a:buChar char="•"/>
            </a:pPr>
            <a:r>
              <a:rPr lang="nl-NL" sz="1800" dirty="0">
                <a:effectLst/>
              </a:rPr>
              <a:t>Een rol achterover / stut moet tot op de voeten uitgevoerd worden </a:t>
            </a:r>
            <a:br>
              <a:rPr lang="nl-NL" sz="1800" dirty="0">
                <a:effectLst/>
              </a:rPr>
            </a:br>
            <a:r>
              <a:rPr lang="nl-NL" sz="1800" dirty="0">
                <a:effectLst/>
              </a:rPr>
              <a:t>(tot hurkzit, tot ligsteun of stand). </a:t>
            </a:r>
            <a:br>
              <a:rPr lang="nl-NL" sz="1800" dirty="0">
                <a:effectLst/>
              </a:rPr>
            </a:br>
            <a:br>
              <a:rPr lang="nl-NL" sz="1800" dirty="0">
                <a:effectLst/>
              </a:rPr>
            </a:br>
            <a:r>
              <a:rPr lang="nl-NL" sz="1800" dirty="0">
                <a:effectLst/>
              </a:rPr>
              <a:t>Er is </a:t>
            </a:r>
            <a:r>
              <a:rPr lang="nl-NL" sz="1800" b="1" dirty="0">
                <a:solidFill>
                  <a:schemeClr val="accent2">
                    <a:lumMod val="75000"/>
                  </a:schemeClr>
                </a:solidFill>
                <a:effectLst/>
              </a:rPr>
              <a:t>geen</a:t>
            </a:r>
            <a:r>
              <a:rPr lang="nl-NL" sz="1800" dirty="0">
                <a:solidFill>
                  <a:schemeClr val="accent2">
                    <a:lumMod val="75000"/>
                  </a:schemeClr>
                </a:solidFill>
                <a:effectLst/>
              </a:rPr>
              <a:t> </a:t>
            </a:r>
            <a:r>
              <a:rPr lang="nl-NL" sz="1800" b="1" dirty="0">
                <a:solidFill>
                  <a:schemeClr val="accent2">
                    <a:lumMod val="75000"/>
                  </a:schemeClr>
                </a:solidFill>
                <a:effectLst/>
              </a:rPr>
              <a:t>aftrek</a:t>
            </a:r>
            <a:r>
              <a:rPr lang="nl-NL" sz="1800" dirty="0">
                <a:effectLst/>
              </a:rPr>
              <a:t> als de rol/stut tot een andere eindhouding dan beschreven wordt uitgevoerd. </a:t>
            </a:r>
          </a:p>
          <a:p>
            <a:pPr marL="285750" indent="-285750">
              <a:buFont typeface="Arial" panose="020B0604020202020204" pitchFamily="34" charset="0"/>
              <a:buChar char="•"/>
            </a:pPr>
            <a:r>
              <a:rPr lang="nl-NL" sz="1800" dirty="0">
                <a:effectLst/>
              </a:rPr>
              <a:t>Indien de </a:t>
            </a:r>
            <a:r>
              <a:rPr lang="nl-NL" sz="1800" b="1" dirty="0">
                <a:solidFill>
                  <a:srgbClr val="3333FF"/>
                </a:solidFill>
                <a:effectLst/>
              </a:rPr>
              <a:t>rol achterover tot op de knieën </a:t>
            </a:r>
            <a:r>
              <a:rPr lang="nl-NL" sz="1800" dirty="0">
                <a:effectLst/>
              </a:rPr>
              <a:t>wordt uitgevoerd, krijgt het element </a:t>
            </a:r>
            <a:r>
              <a:rPr lang="nl-NL" sz="1800" b="1" dirty="0">
                <a:solidFill>
                  <a:schemeClr val="accent2">
                    <a:lumMod val="75000"/>
                  </a:schemeClr>
                </a:solidFill>
                <a:effectLst/>
              </a:rPr>
              <a:t>geen</a:t>
            </a:r>
            <a:r>
              <a:rPr lang="nl-NL" sz="1800" dirty="0">
                <a:effectLst/>
              </a:rPr>
              <a:t> MW toegekend, telt de rol achterover </a:t>
            </a:r>
            <a:r>
              <a:rPr lang="nl-NL" sz="1800" b="1" dirty="0">
                <a:solidFill>
                  <a:schemeClr val="accent2">
                    <a:lumMod val="75000"/>
                  </a:schemeClr>
                </a:solidFill>
                <a:effectLst/>
              </a:rPr>
              <a:t>niet</a:t>
            </a:r>
            <a:r>
              <a:rPr lang="nl-NL" sz="1800" dirty="0">
                <a:effectLst/>
              </a:rPr>
              <a:t> voor het samenstellingselement en wordt </a:t>
            </a:r>
            <a:r>
              <a:rPr lang="nl-NL" sz="1800" b="1" dirty="0">
                <a:solidFill>
                  <a:schemeClr val="accent2">
                    <a:lumMod val="75000"/>
                  </a:schemeClr>
                </a:solidFill>
                <a:effectLst/>
              </a:rPr>
              <a:t>aftrek</a:t>
            </a:r>
            <a:r>
              <a:rPr lang="nl-NL" sz="1800" dirty="0">
                <a:effectLst/>
              </a:rPr>
              <a:t> voor een landingsfout (toucheren / aanraken toestel) toegepast. </a:t>
            </a:r>
          </a:p>
          <a:p>
            <a:pPr marL="285750" indent="-285750">
              <a:buFont typeface="Arial" panose="020B0604020202020204" pitchFamily="34" charset="0"/>
              <a:buChar char="•"/>
            </a:pPr>
            <a:r>
              <a:rPr lang="nl-NL" sz="1800" dirty="0"/>
              <a:t> </a:t>
            </a:r>
            <a:r>
              <a:rPr lang="nl-NL" sz="1800" dirty="0">
                <a:effectLst/>
              </a:rPr>
              <a:t>Eindigen op de knieën wordt </a:t>
            </a:r>
            <a:r>
              <a:rPr lang="nl-NL" sz="1800" b="1" dirty="0">
                <a:solidFill>
                  <a:srgbClr val="3333FF"/>
                </a:solidFill>
                <a:effectLst/>
              </a:rPr>
              <a:t>niet als val </a:t>
            </a:r>
            <a:r>
              <a:rPr lang="nl-NL" sz="1800" dirty="0">
                <a:effectLst/>
              </a:rPr>
              <a:t>gezien.</a:t>
            </a:r>
          </a:p>
        </p:txBody>
      </p:sp>
      <p:sp>
        <p:nvSpPr>
          <p:cNvPr id="4" name="Titolo 1">
            <a:extLst>
              <a:ext uri="{FF2B5EF4-FFF2-40B4-BE49-F238E27FC236}">
                <a16:creationId xmlns:a16="http://schemas.microsoft.com/office/drawing/2014/main" id="{44798575-9409-2926-7629-D457AFF7C7C1}"/>
              </a:ext>
            </a:extLst>
          </p:cNvPr>
          <p:cNvSpPr txBox="1">
            <a:spLocks noGrp="1"/>
          </p:cNvSpPr>
          <p:nvPr>
            <p:ph type="title"/>
          </p:nvPr>
        </p:nvSpPr>
        <p:spPr>
          <a:prstGeom prst="rect">
            <a:avLst/>
          </a:prstGeom>
          <a:ln w="38100">
            <a:solidFill>
              <a:srgbClr val="FF9933"/>
            </a:solidFill>
          </a:ln>
        </p:spPr>
        <p:txBody>
          <a:bodyPr>
            <a:normAutofit/>
          </a:bodyPr>
          <a:lstStyle>
            <a:lvl1pPr algn="l" defTabSz="914400" rtl="0" eaLnBrk="1" latinLnBrk="0" hangingPunct="1">
              <a:lnSpc>
                <a:spcPct val="90000"/>
              </a:lnSpc>
              <a:spcBef>
                <a:spcPct val="0"/>
              </a:spcBef>
              <a:buNone/>
              <a:defRPr sz="4400" b="1" i="0" kern="1200" baseline="0">
                <a:solidFill>
                  <a:schemeClr val="tx1"/>
                </a:solidFill>
                <a:latin typeface="Century Gothic" panose="020B0502020202020204" pitchFamily="34" charset="0"/>
                <a:ea typeface="+mj-ea"/>
                <a:cs typeface="+mj-cs"/>
              </a:defRPr>
            </a:lvl1pPr>
          </a:lstStyle>
          <a:p>
            <a:pPr algn="ctr"/>
            <a:r>
              <a:rPr lang="it-IT" dirty="0">
                <a:cs typeface="Arial" panose="020B0604020202020204" pitchFamily="34" charset="0"/>
              </a:rPr>
              <a:t>Vloer - Stutrol</a:t>
            </a:r>
          </a:p>
        </p:txBody>
      </p:sp>
    </p:spTree>
    <p:extLst>
      <p:ext uri="{BB962C8B-B14F-4D97-AF65-F5344CB8AC3E}">
        <p14:creationId xmlns:p14="http://schemas.microsoft.com/office/powerpoint/2010/main" val="132352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050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47136A-8543-47CE-82A2-EA0D316B3A6B}"/>
              </a:ext>
            </a:extLst>
          </p:cNvPr>
          <p:cNvSpPr>
            <a:spLocks noGrp="1"/>
          </p:cNvSpPr>
          <p:nvPr>
            <p:ph type="title"/>
          </p:nvPr>
        </p:nvSpPr>
        <p:spPr>
          <a:ln w="38100">
            <a:solidFill>
              <a:srgbClr val="FF9933"/>
            </a:solidFill>
          </a:ln>
        </p:spPr>
        <p:txBody>
          <a:bodyPr>
            <a:normAutofit/>
          </a:bodyPr>
          <a:lstStyle/>
          <a:p>
            <a:pPr algn="ctr"/>
            <a:r>
              <a:rPr lang="it-IT" sz="4400" b="1" dirty="0">
                <a:solidFill>
                  <a:schemeClr val="tx1"/>
                </a:solidFill>
                <a:cs typeface="Arial" panose="020B0604020202020204" pitchFamily="34" charset="0"/>
              </a:rPr>
              <a:t>Algemeen sectie 3</a:t>
            </a:r>
          </a:p>
        </p:txBody>
      </p:sp>
      <p:sp>
        <p:nvSpPr>
          <p:cNvPr id="3" name="Segnaposto contenuto 2">
            <a:extLst>
              <a:ext uri="{FF2B5EF4-FFF2-40B4-BE49-F238E27FC236}">
                <a16:creationId xmlns:a16="http://schemas.microsoft.com/office/drawing/2014/main" id="{DE10DB5E-A1B4-47A3-B7AC-A0D575501E00}"/>
              </a:ext>
            </a:extLst>
          </p:cNvPr>
          <p:cNvSpPr>
            <a:spLocks noGrp="1"/>
          </p:cNvSpPr>
          <p:nvPr>
            <p:ph sz="quarter" idx="10"/>
          </p:nvPr>
        </p:nvSpPr>
        <p:spPr>
          <a:xfrm>
            <a:off x="335360" y="1628800"/>
            <a:ext cx="11020425" cy="3318857"/>
          </a:xfrm>
        </p:spPr>
        <p:txBody>
          <a:bodyPr/>
          <a:lstStyle/>
          <a:p>
            <a:pPr>
              <a:lnSpc>
                <a:spcPct val="100000"/>
              </a:lnSpc>
            </a:pPr>
            <a:r>
              <a:rPr lang="nl-NL" sz="2400" b="1" dirty="0">
                <a:cs typeface="Arial" panose="020B0604020202020204" pitchFamily="34" charset="0"/>
              </a:rPr>
              <a:t>Rechten van de coach</a:t>
            </a:r>
            <a:endParaRPr lang="nl-NL" sz="2400" dirty="0">
              <a:cs typeface="Arial" panose="020B0604020202020204" pitchFamily="34" charset="0"/>
            </a:endParaRPr>
          </a:p>
          <a:p>
            <a:pPr marL="342900" indent="-342900">
              <a:lnSpc>
                <a:spcPct val="100000"/>
              </a:lnSpc>
              <a:buFont typeface="Arial" panose="020B0604020202020204" pitchFamily="34" charset="0"/>
              <a:buChar char="•"/>
            </a:pPr>
            <a:r>
              <a:rPr lang="nl-NL" sz="2400" dirty="0">
                <a:cs typeface="Arial" panose="020B0604020202020204" pitchFamily="34" charset="0"/>
              </a:rPr>
              <a:t>navraag voor D-score is mogelijk</a:t>
            </a:r>
          </a:p>
          <a:p>
            <a:pPr marL="342900" indent="-342900">
              <a:lnSpc>
                <a:spcPct val="100000"/>
              </a:lnSpc>
              <a:buFont typeface="Arial" panose="020B0604020202020204" pitchFamily="34" charset="0"/>
              <a:buChar char="•"/>
            </a:pPr>
            <a:r>
              <a:rPr lang="nl-NL" sz="2400" dirty="0">
                <a:cs typeface="Arial" panose="020B0604020202020204" pitchFamily="34" charset="0"/>
              </a:rPr>
              <a:t>navraag voor N-aftrek is ook mogelijk</a:t>
            </a:r>
          </a:p>
          <a:p>
            <a:pPr marL="342900" indent="-342900">
              <a:lnSpc>
                <a:spcPct val="100000"/>
              </a:lnSpc>
              <a:buFont typeface="Arial" panose="020B0604020202020204" pitchFamily="34" charset="0"/>
              <a:buChar char="•"/>
            </a:pPr>
            <a:r>
              <a:rPr lang="nl-NL" sz="2400" dirty="0">
                <a:cs typeface="Arial" panose="020B0604020202020204" pitchFamily="34" charset="0"/>
              </a:rPr>
              <a:t>Wat mag niet?</a:t>
            </a:r>
            <a:br>
              <a:rPr lang="nl-NL" sz="2400" dirty="0">
                <a:cs typeface="Arial" panose="020B0604020202020204" pitchFamily="34" charset="0"/>
              </a:rPr>
            </a:br>
            <a:r>
              <a:rPr lang="nl-NL" sz="2400" b="1" dirty="0">
                <a:solidFill>
                  <a:schemeClr val="accent2">
                    <a:lumMod val="75000"/>
                  </a:schemeClr>
                </a:solidFill>
                <a:cs typeface="Arial" panose="020B0604020202020204" pitchFamily="34" charset="0"/>
              </a:rPr>
              <a:t>navraag E-score</a:t>
            </a:r>
          </a:p>
          <a:p>
            <a:pPr marL="342900" indent="-342900">
              <a:lnSpc>
                <a:spcPct val="100000"/>
              </a:lnSpc>
              <a:buFont typeface="Arial" panose="020B0604020202020204" pitchFamily="34" charset="0"/>
              <a:buChar char="•"/>
            </a:pPr>
            <a:endParaRPr lang="nl-NL" sz="2400" dirty="0">
              <a:cs typeface="Arial" panose="020B0604020202020204" pitchFamily="34" charset="0"/>
            </a:endParaRPr>
          </a:p>
          <a:p>
            <a:pPr>
              <a:lnSpc>
                <a:spcPct val="100000"/>
              </a:lnSpc>
            </a:pPr>
            <a:r>
              <a:rPr lang="nl-NL" sz="2400" dirty="0">
                <a:solidFill>
                  <a:schemeClr val="accent2">
                    <a:lumMod val="75000"/>
                  </a:schemeClr>
                </a:solidFill>
                <a:cs typeface="Arial" panose="020B0604020202020204" pitchFamily="34" charset="0"/>
              </a:rPr>
              <a:t>Te vinden in Sectie 3, artikel 3.1 i) en j)</a:t>
            </a:r>
          </a:p>
        </p:txBody>
      </p:sp>
    </p:spTree>
    <p:extLst>
      <p:ext uri="{BB962C8B-B14F-4D97-AF65-F5344CB8AC3E}">
        <p14:creationId xmlns:p14="http://schemas.microsoft.com/office/powerpoint/2010/main" val="14792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down)">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47136A-8543-47CE-82A2-EA0D316B3A6B}"/>
              </a:ext>
            </a:extLst>
          </p:cNvPr>
          <p:cNvSpPr>
            <a:spLocks noGrp="1"/>
          </p:cNvSpPr>
          <p:nvPr>
            <p:ph type="title"/>
          </p:nvPr>
        </p:nvSpPr>
        <p:spPr>
          <a:xfrm>
            <a:off x="335360" y="548680"/>
            <a:ext cx="10515600" cy="701731"/>
          </a:xfrm>
          <a:ln w="38100">
            <a:solidFill>
              <a:srgbClr val="FF9933"/>
            </a:solidFill>
          </a:ln>
        </p:spPr>
        <p:txBody>
          <a:bodyPr>
            <a:normAutofit/>
          </a:bodyPr>
          <a:lstStyle/>
          <a:p>
            <a:pPr algn="ctr"/>
            <a:r>
              <a:rPr lang="it-IT" sz="4400" b="1" dirty="0">
                <a:solidFill>
                  <a:schemeClr val="tx1"/>
                </a:solidFill>
                <a:cs typeface="Arial" panose="020B0604020202020204" pitchFamily="34" charset="0"/>
              </a:rPr>
              <a:t>Algemeen sectie 3</a:t>
            </a:r>
          </a:p>
        </p:txBody>
      </p:sp>
      <p:sp>
        <p:nvSpPr>
          <p:cNvPr id="3" name="Segnaposto contenuto 2">
            <a:extLst>
              <a:ext uri="{FF2B5EF4-FFF2-40B4-BE49-F238E27FC236}">
                <a16:creationId xmlns:a16="http://schemas.microsoft.com/office/drawing/2014/main" id="{DE10DB5E-A1B4-47A3-B7AC-A0D575501E00}"/>
              </a:ext>
            </a:extLst>
          </p:cNvPr>
          <p:cNvSpPr>
            <a:spLocks noGrp="1"/>
          </p:cNvSpPr>
          <p:nvPr>
            <p:ph sz="quarter" idx="10"/>
          </p:nvPr>
        </p:nvSpPr>
        <p:spPr>
          <a:xfrm>
            <a:off x="335360" y="1700808"/>
            <a:ext cx="11020425" cy="5081391"/>
          </a:xfrm>
        </p:spPr>
        <p:txBody>
          <a:bodyPr/>
          <a:lstStyle/>
          <a:p>
            <a:r>
              <a:rPr lang="nl-NL" sz="2400" b="1" dirty="0"/>
              <a:t>Artikel 3.2 Verantwoordelijkheden van de coach </a:t>
            </a:r>
            <a:endParaRPr lang="nl-NL" sz="2400" dirty="0"/>
          </a:p>
          <a:p>
            <a:r>
              <a:rPr lang="nl-NL" sz="1800" dirty="0"/>
              <a:t>De coach zal zich onthouden van direct spreken tot de turnster of haar op enige andere wijze helpen tijdens haar oefening. </a:t>
            </a:r>
            <a:r>
              <a:rPr lang="nl-NL" sz="1800" u="sng" dirty="0">
                <a:solidFill>
                  <a:schemeClr val="accent2">
                    <a:lumMod val="75000"/>
                  </a:schemeClr>
                </a:solidFill>
              </a:rPr>
              <a:t>Er volgt aftrek als</a:t>
            </a:r>
            <a:r>
              <a:rPr lang="nl-NL" sz="1800" dirty="0"/>
              <a:t> de aanwijzing, aanmoediging of </a:t>
            </a:r>
            <a:r>
              <a:rPr lang="nl-NL" sz="1800" u="sng" dirty="0">
                <a:solidFill>
                  <a:schemeClr val="accent2">
                    <a:lumMod val="75000"/>
                  </a:schemeClr>
                </a:solidFill>
              </a:rPr>
              <a:t>het signaal nodig is om de turnster haar oefening te laten vervolgen</a:t>
            </a:r>
            <a:r>
              <a:rPr lang="nl-NL" sz="1800" dirty="0"/>
              <a:t>.</a:t>
            </a:r>
            <a:r>
              <a:rPr lang="nl-NL" sz="1800" u="sng" dirty="0"/>
              <a:t> </a:t>
            </a:r>
            <a:endParaRPr lang="nl-NL" sz="1800" dirty="0">
              <a:cs typeface="Arial" panose="020B0604020202020204" pitchFamily="34" charset="0"/>
            </a:endParaRPr>
          </a:p>
          <a:p>
            <a:pPr>
              <a:lnSpc>
                <a:spcPct val="100000"/>
              </a:lnSpc>
            </a:pPr>
            <a:r>
              <a:rPr lang="nl-NL" sz="1800" b="1" dirty="0">
                <a:cs typeface="Arial" panose="020B0604020202020204" pitchFamily="34" charset="0"/>
              </a:rPr>
              <a:t>Straffen voor het gedrag van de coach</a:t>
            </a:r>
          </a:p>
          <a:p>
            <a:pPr marL="342900" indent="-342900">
              <a:lnSpc>
                <a:spcPct val="100000"/>
              </a:lnSpc>
              <a:buFont typeface="Arial" panose="020B0604020202020204" pitchFamily="34" charset="0"/>
              <a:buChar char="•"/>
            </a:pPr>
            <a:r>
              <a:rPr lang="nl-NL" sz="1800" dirty="0">
                <a:cs typeface="Arial" panose="020B0604020202020204" pitchFamily="34" charset="0"/>
              </a:rPr>
              <a:t>Wordt tijdens de oefening echt mondeling gecoacht in de vorm van roepen of op het juist moment een teken geven door te klappen zodat de turnster op het juiste moment los laat, springt o.i.d., geeft dat een neutrale aftrek van 0.5</a:t>
            </a:r>
          </a:p>
          <a:p>
            <a:pPr marL="285750" indent="-285750">
              <a:lnSpc>
                <a:spcPct val="100000"/>
              </a:lnSpc>
              <a:buFont typeface="Arial" panose="020B0604020202020204" pitchFamily="34" charset="0"/>
              <a:buChar char="•"/>
            </a:pPr>
            <a:r>
              <a:rPr lang="nl-NL" sz="1800" dirty="0">
                <a:cs typeface="Arial" panose="020B0604020202020204" pitchFamily="34" charset="0"/>
              </a:rPr>
              <a:t>Wat mag dus wel?</a:t>
            </a:r>
          </a:p>
          <a:p>
            <a:pPr lvl="1">
              <a:lnSpc>
                <a:spcPct val="100000"/>
              </a:lnSpc>
              <a:buFont typeface="Wingdings" panose="05000000000000000000" pitchFamily="2" charset="2"/>
              <a:buChar char="ü"/>
            </a:pPr>
            <a:r>
              <a:rPr lang="nl-NL" sz="1800" dirty="0">
                <a:latin typeface="Century Gothic" panose="020B0502020202020204" pitchFamily="34" charset="0"/>
                <a:cs typeface="Arial" panose="020B0604020202020204" pitchFamily="34" charset="0"/>
              </a:rPr>
              <a:t>Als een onderdeel gelukt is, kort moment aangeven dat je blij bent als coach. </a:t>
            </a:r>
            <a:br>
              <a:rPr lang="nl-NL" sz="1800" dirty="0">
                <a:latin typeface="Century Gothic" panose="020B0502020202020204" pitchFamily="34" charset="0"/>
                <a:cs typeface="Arial" panose="020B0604020202020204" pitchFamily="34" charset="0"/>
              </a:rPr>
            </a:br>
            <a:r>
              <a:rPr lang="nl-NL" sz="1800" dirty="0">
                <a:latin typeface="Century Gothic" panose="020B0502020202020204" pitchFamily="34" charset="0"/>
                <a:cs typeface="Arial" panose="020B0604020202020204" pitchFamily="34" charset="0"/>
              </a:rPr>
              <a:t>Dit kan door te roepen: </a:t>
            </a:r>
            <a:r>
              <a:rPr lang="nl-NL" sz="1800" b="1" dirty="0">
                <a:solidFill>
                  <a:schemeClr val="accent2">
                    <a:lumMod val="75000"/>
                  </a:schemeClr>
                </a:solidFill>
                <a:latin typeface="Century Gothic" panose="020B0502020202020204" pitchFamily="34" charset="0"/>
                <a:cs typeface="Arial" panose="020B0604020202020204" pitchFamily="34" charset="0"/>
              </a:rPr>
              <a:t>Ja!</a:t>
            </a:r>
            <a:r>
              <a:rPr lang="nl-NL" sz="1800" b="1" dirty="0">
                <a:latin typeface="Century Gothic" panose="020B0502020202020204" pitchFamily="34" charset="0"/>
                <a:cs typeface="Arial" panose="020B0604020202020204" pitchFamily="34" charset="0"/>
              </a:rPr>
              <a:t> </a:t>
            </a:r>
            <a:r>
              <a:rPr lang="nl-NL" sz="1800" dirty="0">
                <a:latin typeface="Century Gothic" panose="020B0502020202020204" pitchFamily="34" charset="0"/>
                <a:cs typeface="Arial" panose="020B0604020202020204" pitchFamily="34" charset="0"/>
              </a:rPr>
              <a:t>Of eenmalig in de handen klappen. </a:t>
            </a:r>
            <a:br>
              <a:rPr lang="nl-NL" sz="1800" dirty="0">
                <a:latin typeface="Century Gothic" panose="020B0502020202020204" pitchFamily="34" charset="0"/>
                <a:cs typeface="Arial" panose="020B0604020202020204" pitchFamily="34" charset="0"/>
              </a:rPr>
            </a:br>
            <a:r>
              <a:rPr lang="nl-NL" sz="1800" dirty="0">
                <a:latin typeface="Century Gothic" panose="020B0502020202020204" pitchFamily="34" charset="0"/>
                <a:cs typeface="Arial" panose="020B0604020202020204" pitchFamily="34" charset="0"/>
              </a:rPr>
              <a:t>Zie het als enthousiasme en geen hulpverlenging. </a:t>
            </a:r>
            <a:br>
              <a:rPr lang="nl-NL" sz="1800" dirty="0">
                <a:latin typeface="Century Gothic" panose="020B0502020202020204" pitchFamily="34" charset="0"/>
                <a:cs typeface="Arial" panose="020B0604020202020204" pitchFamily="34" charset="0"/>
              </a:rPr>
            </a:br>
            <a:r>
              <a:rPr lang="nl-NL" sz="1800" dirty="0">
                <a:latin typeface="Century Gothic" panose="020B0502020202020204" pitchFamily="34" charset="0"/>
                <a:cs typeface="Arial" panose="020B0604020202020204" pitchFamily="34" charset="0"/>
              </a:rPr>
              <a:t>Het was geen signaal om door te gaan met de oefening!</a:t>
            </a:r>
          </a:p>
          <a:p>
            <a:pPr lvl="1">
              <a:lnSpc>
                <a:spcPct val="100000"/>
              </a:lnSpc>
              <a:buFont typeface="Wingdings" panose="05000000000000000000" pitchFamily="2" charset="2"/>
              <a:buChar char="ü"/>
            </a:pPr>
            <a:r>
              <a:rPr lang="nl-NL" sz="1800" dirty="0">
                <a:latin typeface="Century Gothic" panose="020B0502020202020204" pitchFamily="34" charset="0"/>
                <a:cs typeface="Arial" panose="020B0604020202020204" pitchFamily="34" charset="0"/>
              </a:rPr>
              <a:t>Tijdens de valtijd kort overleggen, binnen de gestelde tijd</a:t>
            </a:r>
          </a:p>
          <a:p>
            <a:pPr marL="342900" indent="-342900">
              <a:lnSpc>
                <a:spcPct val="100000"/>
              </a:lnSpc>
              <a:buFont typeface="Arial" panose="020B0604020202020204" pitchFamily="34" charset="0"/>
              <a:buChar char="•"/>
            </a:pPr>
            <a:endParaRPr lang="nl-NL" sz="2400" dirty="0">
              <a:cs typeface="Arial" panose="020B0604020202020204" pitchFamily="34" charset="0"/>
            </a:endParaRPr>
          </a:p>
        </p:txBody>
      </p:sp>
    </p:spTree>
    <p:extLst>
      <p:ext uri="{BB962C8B-B14F-4D97-AF65-F5344CB8AC3E}">
        <p14:creationId xmlns:p14="http://schemas.microsoft.com/office/powerpoint/2010/main" val="35966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ircle(in)">
                                      <p:cBhvr>
                                        <p:cTn id="12" dur="20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circle(in)">
                                      <p:cBhvr>
                                        <p:cTn id="1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47136A-8543-47CE-82A2-EA0D316B3A6B}"/>
              </a:ext>
            </a:extLst>
          </p:cNvPr>
          <p:cNvSpPr>
            <a:spLocks noGrp="1"/>
          </p:cNvSpPr>
          <p:nvPr>
            <p:ph type="title"/>
          </p:nvPr>
        </p:nvSpPr>
        <p:spPr>
          <a:ln w="38100">
            <a:solidFill>
              <a:srgbClr val="FF9933"/>
            </a:solidFill>
          </a:ln>
        </p:spPr>
        <p:txBody>
          <a:bodyPr>
            <a:normAutofit/>
          </a:bodyPr>
          <a:lstStyle/>
          <a:p>
            <a:pPr algn="ctr"/>
            <a:r>
              <a:rPr lang="it-IT" sz="4400" b="1" dirty="0">
                <a:solidFill>
                  <a:schemeClr val="tx1"/>
                </a:solidFill>
                <a:cs typeface="Arial" panose="020B0604020202020204" pitchFamily="34" charset="0"/>
              </a:rPr>
              <a:t>Verbindingswaarde (BB)</a:t>
            </a:r>
          </a:p>
        </p:txBody>
      </p:sp>
      <p:sp>
        <p:nvSpPr>
          <p:cNvPr id="3" name="Segnaposto contenuto 2">
            <a:extLst>
              <a:ext uri="{FF2B5EF4-FFF2-40B4-BE49-F238E27FC236}">
                <a16:creationId xmlns:a16="http://schemas.microsoft.com/office/drawing/2014/main" id="{DE10DB5E-A1B4-47A3-B7AC-A0D575501E00}"/>
              </a:ext>
            </a:extLst>
          </p:cNvPr>
          <p:cNvSpPr>
            <a:spLocks noGrp="1"/>
          </p:cNvSpPr>
          <p:nvPr>
            <p:ph sz="quarter" idx="10"/>
          </p:nvPr>
        </p:nvSpPr>
        <p:spPr>
          <a:xfrm>
            <a:off x="335360" y="1628800"/>
            <a:ext cx="11020425" cy="2267287"/>
          </a:xfrm>
        </p:spPr>
        <p:txBody>
          <a:bodyPr/>
          <a:lstStyle/>
          <a:p>
            <a:r>
              <a:rPr lang="nl-NL" sz="2400" b="1" dirty="0">
                <a:latin typeface="Century Gothic" panose="020B0502020202020204" pitchFamily="34" charset="0"/>
                <a:cs typeface="Arial" panose="020B0604020202020204" pitchFamily="34" charset="0"/>
              </a:rPr>
              <a:t>Wanneer geven we geen verbindingswaarde (VW)?</a:t>
            </a:r>
            <a:br>
              <a:rPr lang="nl-NL" sz="2400" b="1" dirty="0">
                <a:latin typeface="Century Gothic" panose="020B0502020202020204" pitchFamily="34" charset="0"/>
                <a:cs typeface="Arial" panose="020B0604020202020204" pitchFamily="34" charset="0"/>
              </a:rPr>
            </a:br>
            <a:endParaRPr lang="nl-NL" sz="2400" b="1" dirty="0">
              <a:latin typeface="Century Gothic" panose="020B0502020202020204" pitchFamily="34" charset="0"/>
              <a:cs typeface="Arial" panose="020B0604020202020204" pitchFamily="34" charset="0"/>
            </a:endParaRPr>
          </a:p>
          <a:p>
            <a:pPr marL="342900" indent="-342900">
              <a:buFont typeface="Arial" panose="020B0604020202020204" pitchFamily="34" charset="0"/>
              <a:buChar char="•"/>
            </a:pPr>
            <a:r>
              <a:rPr lang="nl-NL" sz="1800" dirty="0">
                <a:latin typeface="Century Gothic" panose="020B0502020202020204" pitchFamily="34" charset="0"/>
                <a:cs typeface="Arial" panose="020B0604020202020204" pitchFamily="34" charset="0"/>
              </a:rPr>
              <a:t>als een val plaatsvindt na de verbinding</a:t>
            </a:r>
            <a:endParaRPr lang="nl-NL" sz="1800" dirty="0">
              <a:cs typeface="Arial" panose="020B0604020202020204" pitchFamily="34" charset="0"/>
            </a:endParaRPr>
          </a:p>
          <a:p>
            <a:pPr marL="342900" indent="-342900">
              <a:buFont typeface="Arial" panose="020B0604020202020204" pitchFamily="34" charset="0"/>
              <a:buChar char="•"/>
            </a:pPr>
            <a:r>
              <a:rPr lang="nl-NL" sz="1800" dirty="0">
                <a:latin typeface="Century Gothic" panose="020B0502020202020204" pitchFamily="34" charset="0"/>
                <a:cs typeface="Arial" panose="020B0604020202020204" pitchFamily="34" charset="0"/>
              </a:rPr>
              <a:t>als turnster de balk vasthoudt na de verbinding</a:t>
            </a:r>
            <a:endParaRPr lang="nl-NL" sz="1800" dirty="0">
              <a:cs typeface="Arial" panose="020B0604020202020204" pitchFamily="34" charset="0"/>
            </a:endParaRPr>
          </a:p>
          <a:p>
            <a:pPr marL="342900" indent="-342900">
              <a:buFont typeface="Arial" panose="020B0604020202020204" pitchFamily="34" charset="0"/>
              <a:buChar char="•"/>
            </a:pPr>
            <a:r>
              <a:rPr lang="nl-NL" sz="1800" dirty="0">
                <a:latin typeface="Century Gothic" panose="020B0502020202020204" pitchFamily="34" charset="0"/>
                <a:cs typeface="Arial" panose="020B0604020202020204" pitchFamily="34" charset="0"/>
              </a:rPr>
              <a:t>als turnster een tussenzwaai heeft na de verbinding</a:t>
            </a:r>
            <a:endParaRPr lang="nl-NL" sz="1800" dirty="0">
              <a:cs typeface="Arial" panose="020B0604020202020204" pitchFamily="34" charset="0"/>
            </a:endParaRPr>
          </a:p>
          <a:p>
            <a:pPr marL="342900" indent="-342900">
              <a:buFont typeface="Arial" panose="020B0604020202020204" pitchFamily="34" charset="0"/>
              <a:buChar char="•"/>
            </a:pPr>
            <a:r>
              <a:rPr lang="nl-NL" sz="1800" dirty="0">
                <a:latin typeface="Century Gothic" panose="020B0502020202020204" pitchFamily="34" charset="0"/>
                <a:cs typeface="Arial" panose="020B0604020202020204" pitchFamily="34" charset="0"/>
              </a:rPr>
              <a:t>als turnster een stop heeft op brug na een verbinding</a:t>
            </a:r>
          </a:p>
        </p:txBody>
      </p:sp>
    </p:spTree>
    <p:extLst>
      <p:ext uri="{BB962C8B-B14F-4D97-AF65-F5344CB8AC3E}">
        <p14:creationId xmlns:p14="http://schemas.microsoft.com/office/powerpoint/2010/main" val="1995578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7962"/>
            <a:ext cx="10363200" cy="1362075"/>
          </a:xfrm>
          <a:prstGeom prst="rect">
            <a:avLst/>
          </a:prstGeom>
        </p:spPr>
        <p:txBody>
          <a:bodyPr>
            <a:normAutofit fontScale="90000"/>
          </a:bodyPr>
          <a:lstStyle/>
          <a:p>
            <a:pPr algn="ctr"/>
            <a:r>
              <a:rPr lang="de-AT" sz="6000" b="1" dirty="0" err="1">
                <a:latin typeface="Century Gothic" panose="020B0502020202020204" pitchFamily="34" charset="0"/>
              </a:rPr>
              <a:t>Sprong</a:t>
            </a:r>
            <a:br>
              <a:rPr lang="de-AT" sz="6000" b="1" dirty="0">
                <a:latin typeface="Century Gothic" panose="020B0502020202020204" pitchFamily="34" charset="0"/>
              </a:rPr>
            </a:br>
            <a:endParaRPr lang="de-AT" sz="6000" b="1" dirty="0">
              <a:latin typeface="Century Gothic" panose="020B0502020202020204" pitchFamily="34" charset="0"/>
            </a:endParaRPr>
          </a:p>
        </p:txBody>
      </p:sp>
      <p:sp>
        <p:nvSpPr>
          <p:cNvPr id="3" name="Titel 1">
            <a:extLst>
              <a:ext uri="{FF2B5EF4-FFF2-40B4-BE49-F238E27FC236}">
                <a16:creationId xmlns:a16="http://schemas.microsoft.com/office/drawing/2014/main" id="{73BD081E-AAC4-4854-AD5F-764F7F58909D}"/>
              </a:ext>
            </a:extLst>
          </p:cNvPr>
          <p:cNvSpPr txBox="1">
            <a:spLocks/>
          </p:cNvSpPr>
          <p:nvPr/>
        </p:nvSpPr>
        <p:spPr>
          <a:xfrm>
            <a:off x="4113211" y="3552826"/>
            <a:ext cx="3965575" cy="936625"/>
          </a:xfr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de-AT" b="1" dirty="0">
              <a:latin typeface="Century Gothic" panose="020B0502020202020204" pitchFamily="34" charset="0"/>
            </a:endParaRPr>
          </a:p>
        </p:txBody>
      </p:sp>
    </p:spTree>
    <p:extLst>
      <p:ext uri="{BB962C8B-B14F-4D97-AF65-F5344CB8AC3E}">
        <p14:creationId xmlns:p14="http://schemas.microsoft.com/office/powerpoint/2010/main" val="2039054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47136A-8543-47CE-82A2-EA0D316B3A6B}"/>
              </a:ext>
            </a:extLst>
          </p:cNvPr>
          <p:cNvSpPr>
            <a:spLocks noGrp="1"/>
          </p:cNvSpPr>
          <p:nvPr>
            <p:ph type="title"/>
          </p:nvPr>
        </p:nvSpPr>
        <p:spPr>
          <a:ln w="38100">
            <a:solidFill>
              <a:srgbClr val="FF9933"/>
            </a:solidFill>
          </a:ln>
        </p:spPr>
        <p:txBody>
          <a:bodyPr>
            <a:normAutofit/>
          </a:bodyPr>
          <a:lstStyle/>
          <a:p>
            <a:pPr algn="ctr"/>
            <a:r>
              <a:rPr lang="it-IT" sz="4400" b="1" dirty="0">
                <a:solidFill>
                  <a:schemeClr val="tx1"/>
                </a:solidFill>
                <a:cs typeface="Arial" panose="020B0604020202020204" pitchFamily="34" charset="0"/>
              </a:rPr>
              <a:t>Sprong - half in </a:t>
            </a:r>
          </a:p>
        </p:txBody>
      </p:sp>
      <p:sp>
        <p:nvSpPr>
          <p:cNvPr id="3" name="Segnaposto contenuto 2">
            <a:extLst>
              <a:ext uri="{FF2B5EF4-FFF2-40B4-BE49-F238E27FC236}">
                <a16:creationId xmlns:a16="http://schemas.microsoft.com/office/drawing/2014/main" id="{DE10DB5E-A1B4-47A3-B7AC-A0D575501E00}"/>
              </a:ext>
            </a:extLst>
          </p:cNvPr>
          <p:cNvSpPr>
            <a:spLocks noGrp="1"/>
          </p:cNvSpPr>
          <p:nvPr>
            <p:ph sz="quarter" idx="10"/>
          </p:nvPr>
        </p:nvSpPr>
        <p:spPr>
          <a:xfrm>
            <a:off x="323835" y="1654848"/>
            <a:ext cx="11020425" cy="1421928"/>
          </a:xfrm>
        </p:spPr>
        <p:txBody>
          <a:bodyPr/>
          <a:lstStyle/>
          <a:p>
            <a:r>
              <a:rPr lang="nl-NL" sz="2400" dirty="0">
                <a:latin typeface="Century Gothic" panose="020B0502020202020204" pitchFamily="34" charset="0"/>
                <a:cs typeface="Arial" panose="020B0604020202020204" pitchFamily="34" charset="0"/>
              </a:rPr>
              <a:t>Voor de sprong half in wordt inderdaad een halve draai gevraagd. Echter…..deze mag afwijken. </a:t>
            </a:r>
            <a:br>
              <a:rPr lang="nl-NL" sz="2400" dirty="0">
                <a:latin typeface="Century Gothic" panose="020B0502020202020204" pitchFamily="34" charset="0"/>
                <a:cs typeface="Arial" panose="020B0604020202020204" pitchFamily="34" charset="0"/>
              </a:rPr>
            </a:br>
            <a:br>
              <a:rPr lang="nl-NL" sz="2400" dirty="0">
                <a:latin typeface="Century Gothic" panose="020B0502020202020204" pitchFamily="34" charset="0"/>
                <a:cs typeface="Arial" panose="020B0604020202020204" pitchFamily="34" charset="0"/>
              </a:rPr>
            </a:br>
            <a:r>
              <a:rPr lang="nl-NL" sz="2400" dirty="0">
                <a:latin typeface="Century Gothic" panose="020B0502020202020204" pitchFamily="34" charset="0"/>
                <a:cs typeface="Arial" panose="020B0604020202020204" pitchFamily="34" charset="0"/>
              </a:rPr>
              <a:t>Zie hieronder afbeelding voor de aftrekken:</a:t>
            </a:r>
          </a:p>
        </p:txBody>
      </p:sp>
      <p:pic>
        <p:nvPicPr>
          <p:cNvPr id="5" name="Afbeelding 4" descr="Afbeelding met tekst, cirkel, symbool&#10;&#10;Automatisch gegenereerde beschrijving">
            <a:extLst>
              <a:ext uri="{FF2B5EF4-FFF2-40B4-BE49-F238E27FC236}">
                <a16:creationId xmlns:a16="http://schemas.microsoft.com/office/drawing/2014/main" id="{A312B5F3-F9D9-0712-2732-04D6A76A5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664" y="3371965"/>
            <a:ext cx="4848225" cy="2971800"/>
          </a:xfrm>
          <a:prstGeom prst="rect">
            <a:avLst/>
          </a:prstGeom>
        </p:spPr>
      </p:pic>
    </p:spTree>
    <p:extLst>
      <p:ext uri="{BB962C8B-B14F-4D97-AF65-F5344CB8AC3E}">
        <p14:creationId xmlns:p14="http://schemas.microsoft.com/office/powerpoint/2010/main" val="98255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jabloon DG">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latin typeface="Century Gothic" panose="020B0502020202020204" pitchFamily="34" charset="0"/>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PowerPoint DG.pptx" id="{7C96701B-02F5-4F4C-8405-EB91B50EC406}" vid="{2FC75AF0-CB74-4F9E-8382-50F2BF0C321F}"/>
    </a:ext>
  </a:extLst>
</a:theme>
</file>

<file path=ppt/theme/theme2.xml><?xml version="1.0" encoding="utf-8"?>
<a:theme xmlns:a="http://schemas.openxmlformats.org/drawingml/2006/main" name="1_Sjabloon DG">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latin typeface="Century Gothic" panose="020B0502020202020204" pitchFamily="34" charset="0"/>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PowerPoint DG.pptx" id="{7C96701B-02F5-4F4C-8405-EB91B50EC406}" vid="{D6DBD861-D9ED-4A1A-A495-6C0271E04CDC}"/>
    </a:ext>
  </a:extLst>
</a:theme>
</file>

<file path=ppt/theme/theme3.xml><?xml version="1.0" encoding="utf-8"?>
<a:theme xmlns:a="http://schemas.openxmlformats.org/drawingml/2006/main" name="5_KNGU liggend">
  <a:themeElements>
    <a:clrScheme name="1_KNGU ligge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KNGU liggend">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1905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KNGU liggen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KNGU ligge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KNGU liggen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KNGU liggen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KNGU liggen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KNGU liggen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KNGU liggen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0B81F92EEF7347A04566A219BDF266" ma:contentTypeVersion="16" ma:contentTypeDescription="Een nieuw document maken." ma:contentTypeScope="" ma:versionID="d5beee59d6d96f18f646e6ef94c2e270">
  <xsd:schema xmlns:xsd="http://www.w3.org/2001/XMLSchema" xmlns:xs="http://www.w3.org/2001/XMLSchema" xmlns:p="http://schemas.microsoft.com/office/2006/metadata/properties" xmlns:ns2="916227e8-f5ba-4be8-8fd5-c97d1e2fd1c1" xmlns:ns3="b65ead8a-4ca5-4218-98a4-fffb2cfa0317" targetNamespace="http://schemas.microsoft.com/office/2006/metadata/properties" ma:root="true" ma:fieldsID="5c337ffc41f11d7571a8d83ebf865d6d" ns2:_="" ns3:_="">
    <xsd:import namespace="916227e8-f5ba-4be8-8fd5-c97d1e2fd1c1"/>
    <xsd:import namespace="b65ead8a-4ca5-4218-98a4-fffb2cfa031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element ref="ns2:MediaServiceObjectDetectorVersions"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6227e8-f5ba-4be8-8fd5-c97d1e2fd1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0ecab1bd-e65c-4703-9854-a8200364f20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5ead8a-4ca5-4218-98a4-fffb2cfa0317"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18" nillable="true" ma:displayName="Taxonomy Catch All Column" ma:hidden="true" ma:list="{974bbcb2-33de-404b-9cfa-146ba9fa4fd7}" ma:internalName="TaxCatchAll" ma:showField="CatchAllData" ma:web="b65ead8a-4ca5-4218-98a4-fffb2cfa03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65ead8a-4ca5-4218-98a4-fffb2cfa0317" xsi:nil="true"/>
    <lcf76f155ced4ddcb4097134ff3c332f xmlns="916227e8-f5ba-4be8-8fd5-c97d1e2fd1c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D7596BA-AAFD-4C16-9831-99B4F63DCA3A}">
  <ds:schemaRefs>
    <ds:schemaRef ds:uri="http://schemas.microsoft.com/sharepoint/v3/contenttype/forms"/>
  </ds:schemaRefs>
</ds:datastoreItem>
</file>

<file path=customXml/itemProps2.xml><?xml version="1.0" encoding="utf-8"?>
<ds:datastoreItem xmlns:ds="http://schemas.openxmlformats.org/officeDocument/2006/customXml" ds:itemID="{39710CF8-EF29-48F4-AA17-8408FCDD31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6227e8-f5ba-4be8-8fd5-c97d1e2fd1c1"/>
    <ds:schemaRef ds:uri="b65ead8a-4ca5-4218-98a4-fffb2cfa03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27684BC-5C37-41CE-9737-2B9D1301BF76}">
  <ds:schemaRefs>
    <ds:schemaRef ds:uri="http://schemas.microsoft.com/office/infopath/2007/PartnerControls"/>
    <ds:schemaRef ds:uri="http://www.w3.org/XML/1998/namespace"/>
    <ds:schemaRef ds:uri="http://purl.org/dc/terms/"/>
    <ds:schemaRef ds:uri="http://schemas.microsoft.com/office/2006/documentManagement/types"/>
    <ds:schemaRef ds:uri="http://purl.org/dc/elements/1.1/"/>
    <ds:schemaRef ds:uri="http://schemas.openxmlformats.org/package/2006/metadata/core-properties"/>
    <ds:schemaRef ds:uri="b65ead8a-4ca5-4218-98a4-fffb2cfa0317"/>
    <ds:schemaRef ds:uri="916227e8-f5ba-4be8-8fd5-c97d1e2fd1c1"/>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 DG</Template>
  <TotalTime>12807</TotalTime>
  <Words>3567</Words>
  <Application>Microsoft Office PowerPoint</Application>
  <PresentationFormat>Breedbeeld</PresentationFormat>
  <Paragraphs>283</Paragraphs>
  <Slides>43</Slides>
  <Notes>30</Notes>
  <HiddenSlides>0</HiddenSlides>
  <MMClips>6</MMClips>
  <ScaleCrop>false</ScaleCrop>
  <HeadingPairs>
    <vt:vector size="8" baseType="variant">
      <vt:variant>
        <vt:lpstr>Gebruikte lettertypen</vt:lpstr>
      </vt:variant>
      <vt:variant>
        <vt:i4>8</vt:i4>
      </vt:variant>
      <vt:variant>
        <vt:lpstr>Thema</vt:lpstr>
      </vt:variant>
      <vt:variant>
        <vt:i4>4</vt:i4>
      </vt:variant>
      <vt:variant>
        <vt:lpstr>Ingesloten OLE-bronprogramma's</vt:lpstr>
      </vt:variant>
      <vt:variant>
        <vt:i4>1</vt:i4>
      </vt:variant>
      <vt:variant>
        <vt:lpstr>Diatitels</vt:lpstr>
      </vt:variant>
      <vt:variant>
        <vt:i4>43</vt:i4>
      </vt:variant>
    </vt:vector>
  </HeadingPairs>
  <TitlesOfParts>
    <vt:vector size="56" baseType="lpstr">
      <vt:lpstr>Aptos</vt:lpstr>
      <vt:lpstr>Arial</vt:lpstr>
      <vt:lpstr>Calibri</vt:lpstr>
      <vt:lpstr>Calibri Light</vt:lpstr>
      <vt:lpstr>Century Gothic</vt:lpstr>
      <vt:lpstr>Symbol</vt:lpstr>
      <vt:lpstr>Times New Roman</vt:lpstr>
      <vt:lpstr>Wingdings</vt:lpstr>
      <vt:lpstr>Sjabloon DG</vt:lpstr>
      <vt:lpstr>1_Sjabloon DG</vt:lpstr>
      <vt:lpstr>5_KNGU liggend</vt:lpstr>
      <vt:lpstr>Office Theme</vt:lpstr>
      <vt:lpstr>CorelPhotoHouse-document</vt:lpstr>
      <vt:lpstr>Jury</vt:lpstr>
      <vt:lpstr>PowerPoint-presentatie</vt:lpstr>
      <vt:lpstr>PowerPoint-presentatie</vt:lpstr>
      <vt:lpstr>PowerPoint-presentatie</vt:lpstr>
      <vt:lpstr>Algemeen sectie 3</vt:lpstr>
      <vt:lpstr>Algemeen sectie 3</vt:lpstr>
      <vt:lpstr>Verbindingswaarde (BB)</vt:lpstr>
      <vt:lpstr>Sprong </vt:lpstr>
      <vt:lpstr>Sprong - half in </vt:lpstr>
      <vt:lpstr>Brug </vt:lpstr>
      <vt:lpstr>PowerPoint-presentatie</vt:lpstr>
      <vt:lpstr>PowerPoint-presentatie</vt:lpstr>
      <vt:lpstr>PowerPoint-presentatie</vt:lpstr>
      <vt:lpstr>PowerPoint-presentatie</vt:lpstr>
      <vt:lpstr>PowerPoint-presentatie</vt:lpstr>
      <vt:lpstr>PowerPoint-presentatie</vt:lpstr>
      <vt:lpstr>PowerPoint-presentatie</vt:lpstr>
      <vt:lpstr>Brug MB </vt:lpstr>
      <vt:lpstr>Balk </vt:lpstr>
      <vt:lpstr>Balk</vt:lpstr>
      <vt:lpstr>Balk supplement A|B|C|1|2</vt:lpstr>
      <vt:lpstr>Balk supplement D t/m H + 3 t/m 7</vt:lpstr>
      <vt:lpstr>PowerPoint-presentatie</vt:lpstr>
      <vt:lpstr>PowerPoint-presentatie</vt:lpstr>
      <vt:lpstr>PowerPoint-presentatie</vt:lpstr>
      <vt:lpstr>PowerPoint-presentatie</vt:lpstr>
      <vt:lpstr>PowerPoint-presentatie</vt:lpstr>
      <vt:lpstr>PowerPoint-presentatie</vt:lpstr>
      <vt:lpstr>Balk Fouetédraai</vt:lpstr>
      <vt:lpstr>Balk Handstand</vt:lpstr>
      <vt:lpstr>Vloer </vt:lpstr>
      <vt:lpstr>Vloer</vt:lpstr>
      <vt:lpstr>PowerPoint-presentatie</vt:lpstr>
      <vt:lpstr>Vloer supplement D t/m H + 3 t/m 7</vt:lpstr>
      <vt:lpstr>PowerPoint-presentatie</vt:lpstr>
      <vt:lpstr>PowerPoint-presentatie</vt:lpstr>
      <vt:lpstr>PowerPoint-presentatie</vt:lpstr>
      <vt:lpstr>PowerPoint-presentatie</vt:lpstr>
      <vt:lpstr>PowerPoint-presentatie</vt:lpstr>
      <vt:lpstr>PowerPoint-presentatie</vt:lpstr>
      <vt:lpstr>PowerPoint-presentatie</vt:lpstr>
      <vt:lpstr>Vloer - Stutrol</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Marja Blaas</dc:creator>
  <cp:lastModifiedBy>Linda Scholtens | KNGU</cp:lastModifiedBy>
  <cp:revision>630</cp:revision>
  <dcterms:created xsi:type="dcterms:W3CDTF">2020-01-08T12:17:48Z</dcterms:created>
  <dcterms:modified xsi:type="dcterms:W3CDTF">2024-10-08T09:57:24Z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0x010100850B81F92EEF7347A04566A219BDF266</vt:lpwstr>
  </property>
  <property fmtid="{D5CDD505-2E9C-101B-9397-08002B2CF9AE}" pid="3" name="Order">
    <vt:r8>1041000</vt:r8>
  </property>
  <property fmtid="{D5CDD505-2E9C-101B-9397-08002B2CF9AE}" pid="4" name="MediaServiceImageTags">
    <vt:lpwstr/>
  </property>
</Properties>
</file>